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6"/>
  </p:notesMasterIdLst>
  <p:sldIdLst>
    <p:sldId id="256" r:id="rId3"/>
    <p:sldId id="257" r:id="rId4"/>
    <p:sldId id="258" r:id="rId5"/>
    <p:sldId id="260" r:id="rId6"/>
    <p:sldId id="261" r:id="rId7"/>
    <p:sldId id="259" r:id="rId8"/>
    <p:sldId id="262" r:id="rId9"/>
    <p:sldId id="267" r:id="rId10"/>
    <p:sldId id="264" r:id="rId11"/>
    <p:sldId id="265" r:id="rId12"/>
    <p:sldId id="266" r:id="rId13"/>
    <p:sldId id="269" r:id="rId14"/>
    <p:sldId id="270" r:id="rId15"/>
    <p:sldId id="271" r:id="rId16"/>
    <p:sldId id="272" r:id="rId17"/>
    <p:sldId id="276" r:id="rId18"/>
    <p:sldId id="273" r:id="rId19"/>
    <p:sldId id="277" r:id="rId20"/>
    <p:sldId id="278" r:id="rId21"/>
    <p:sldId id="280" r:id="rId22"/>
    <p:sldId id="279" r:id="rId23"/>
    <p:sldId id="282" r:id="rId24"/>
    <p:sldId id="28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7FCD658-3D7B-4660-B132-3E6D1D79EBAA}">
          <p14:sldIdLst>
            <p14:sldId id="256"/>
            <p14:sldId id="257"/>
            <p14:sldId id="258"/>
            <p14:sldId id="260"/>
            <p14:sldId id="261"/>
            <p14:sldId id="259"/>
            <p14:sldId id="262"/>
            <p14:sldId id="267"/>
            <p14:sldId id="264"/>
            <p14:sldId id="265"/>
            <p14:sldId id="266"/>
            <p14:sldId id="269"/>
            <p14:sldId id="270"/>
            <p14:sldId id="271"/>
            <p14:sldId id="272"/>
            <p14:sldId id="276"/>
            <p14:sldId id="273"/>
            <p14:sldId id="277"/>
            <p14:sldId id="278"/>
            <p14:sldId id="280"/>
            <p14:sldId id="279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34F6"/>
    <a:srgbClr val="C466B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1575" autoAdjust="0"/>
  </p:normalViewPr>
  <p:slideViewPr>
    <p:cSldViewPr showGuides="1">
      <p:cViewPr varScale="1">
        <p:scale>
          <a:sx n="72" d="100"/>
          <a:sy n="72" d="100"/>
        </p:scale>
        <p:origin x="546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7FFDFF-F907-4607-8295-CA9205E9C557}" type="doc">
      <dgm:prSet loTypeId="urn:microsoft.com/office/officeart/2005/8/layout/target3" loCatId="list" qsTypeId="urn:microsoft.com/office/officeart/2005/8/quickstyle/simple1" qsCatId="simple" csTypeId="urn:microsoft.com/office/officeart/2005/8/colors/colorful5" csCatId="colorful" phldr="1"/>
      <dgm:spPr/>
    </dgm:pt>
    <dgm:pt modelId="{C130C4DD-99EF-470E-B472-A1133E03F748}">
      <dgm:prSet phldrT="[Текст]" custT="1"/>
      <dgm:spPr>
        <a:xfrm>
          <a:off x="1163637" y="0"/>
          <a:ext cx="4821237" cy="2327275"/>
        </a:xfrm>
        <a:prstGeom prst="rect">
          <a:avLst/>
        </a:prstGeom>
        <a:solidFill>
          <a:srgbClr val="4BACC6">
            <a:lumMod val="40000"/>
            <a:lumOff val="60000"/>
            <a:alpha val="90000"/>
          </a:srgb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32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itchFamily="18" charset="0"/>
              <a:ea typeface="+mn-ea"/>
              <a:cs typeface="Times New Roman" pitchFamily="18" charset="0"/>
            </a:rPr>
            <a:t>создание условий для диалога</a:t>
          </a:r>
          <a:endParaRPr lang="ru-RU" sz="66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AE112CCC-F315-4D3D-83A6-E4281E15D0EC}" type="parTrans" cxnId="{AA3049DE-1EE7-480C-880F-072DA2E28349}">
      <dgm:prSet/>
      <dgm:spPr/>
      <dgm:t>
        <a:bodyPr/>
        <a:lstStyle/>
        <a:p>
          <a:endParaRPr lang="ru-RU"/>
        </a:p>
      </dgm:t>
    </dgm:pt>
    <dgm:pt modelId="{9D689840-D4F8-49C8-8C2D-318C0838F91E}" type="sibTrans" cxnId="{AA3049DE-1EE7-480C-880F-072DA2E28349}">
      <dgm:prSet/>
      <dgm:spPr/>
      <dgm:t>
        <a:bodyPr/>
        <a:lstStyle/>
        <a:p>
          <a:endParaRPr lang="ru-RU"/>
        </a:p>
      </dgm:t>
    </dgm:pt>
    <dgm:pt modelId="{00A8A136-9B58-427A-9931-1E989C5EC7A2}">
      <dgm:prSet phldrT="[Текст]" custT="1"/>
      <dgm:spPr>
        <a:xfrm>
          <a:off x="1163637" y="989091"/>
          <a:ext cx="4821237" cy="1105455"/>
        </a:xfrm>
        <a:solidFill>
          <a:srgbClr val="9BBB59">
            <a:lumMod val="60000"/>
            <a:lumOff val="40000"/>
            <a:alpha val="90000"/>
          </a:srgbClr>
        </a:solidFill>
        <a:ln w="25400" cap="flat" cmpd="sng" algn="ctr">
          <a:solidFill>
            <a:srgbClr val="4BACC6">
              <a:hueOff val="-6622584"/>
              <a:satOff val="26541"/>
              <a:lumOff val="5752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32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itchFamily="18" charset="0"/>
              <a:ea typeface="+mn-ea"/>
              <a:cs typeface="Times New Roman" pitchFamily="18" charset="0"/>
            </a:rPr>
            <a:t>формирование умений, навыков</a:t>
          </a:r>
        </a:p>
      </dgm:t>
    </dgm:pt>
    <dgm:pt modelId="{957677F6-99D2-4D19-B431-E8C0FB91B93B}" type="parTrans" cxnId="{C8F888FD-45E9-40ED-9A9A-EE2E92CFCB0D}">
      <dgm:prSet/>
      <dgm:spPr/>
      <dgm:t>
        <a:bodyPr/>
        <a:lstStyle/>
        <a:p>
          <a:endParaRPr lang="ru-RU"/>
        </a:p>
      </dgm:t>
    </dgm:pt>
    <dgm:pt modelId="{3CF8AA38-3A84-44DB-A24F-2AE33CC35D80}" type="sibTrans" cxnId="{C8F888FD-45E9-40ED-9A9A-EE2E92CFCB0D}">
      <dgm:prSet/>
      <dgm:spPr/>
      <dgm:t>
        <a:bodyPr/>
        <a:lstStyle/>
        <a:p>
          <a:endParaRPr lang="ru-RU"/>
        </a:p>
      </dgm:t>
    </dgm:pt>
    <dgm:pt modelId="{8E543DA7-A0CC-4986-AF12-8DFB31AE8085}">
      <dgm:prSet phldrT="[Текст]" custT="1"/>
      <dgm:spPr>
        <a:xfrm>
          <a:off x="1163637" y="0"/>
          <a:ext cx="4821237" cy="2327275"/>
        </a:xfrm>
        <a:solidFill>
          <a:srgbClr val="4BACC6">
            <a:lumMod val="40000"/>
            <a:lumOff val="60000"/>
            <a:alpha val="90000"/>
          </a:srgb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32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itchFamily="18" charset="0"/>
              <a:ea typeface="+mn-ea"/>
              <a:cs typeface="Times New Roman" pitchFamily="18" charset="0"/>
            </a:rPr>
            <a:t>обмен опытом</a:t>
          </a:r>
          <a:endParaRPr lang="ru-RU" sz="32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68AFCD1A-27A3-4872-96E7-277A1A664F46}" type="parTrans" cxnId="{E771B0CD-4AD4-482E-9F36-2F529006EAD5}">
      <dgm:prSet/>
      <dgm:spPr/>
      <dgm:t>
        <a:bodyPr/>
        <a:lstStyle/>
        <a:p>
          <a:endParaRPr lang="ru-RU"/>
        </a:p>
      </dgm:t>
    </dgm:pt>
    <dgm:pt modelId="{D295D66F-10F7-4B60-AD6E-3329455F8309}" type="sibTrans" cxnId="{E771B0CD-4AD4-482E-9F36-2F529006EAD5}">
      <dgm:prSet/>
      <dgm:spPr/>
      <dgm:t>
        <a:bodyPr/>
        <a:lstStyle/>
        <a:p>
          <a:endParaRPr lang="ru-RU"/>
        </a:p>
      </dgm:t>
    </dgm:pt>
    <dgm:pt modelId="{3ACD7FED-28AD-474B-A882-D04B1E79E743}">
      <dgm:prSet phldrT="[Текст]" custT="1"/>
      <dgm:spPr>
        <a:xfrm>
          <a:off x="1163637" y="0"/>
          <a:ext cx="4821237" cy="2327275"/>
        </a:xfrm>
        <a:solidFill>
          <a:srgbClr val="4BACC6">
            <a:lumMod val="40000"/>
            <a:lumOff val="60000"/>
            <a:alpha val="90000"/>
          </a:srgbClr>
        </a:solidFill>
        <a:ln w="25400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32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itchFamily="18" charset="0"/>
              <a:ea typeface="+mn-ea"/>
              <a:cs typeface="Times New Roman" pitchFamily="18" charset="0"/>
            </a:rPr>
            <a:t>выработка общего мнения</a:t>
          </a:r>
          <a:endParaRPr lang="ru-RU" sz="32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7ADA81A4-C88B-448C-B9A2-D80B1CECACF7}" type="parTrans" cxnId="{C3ECF19F-98F0-484C-8D13-23CCB80DCB4A}">
      <dgm:prSet/>
      <dgm:spPr/>
      <dgm:t>
        <a:bodyPr/>
        <a:lstStyle/>
        <a:p>
          <a:endParaRPr lang="ru-RU"/>
        </a:p>
      </dgm:t>
    </dgm:pt>
    <dgm:pt modelId="{AA089AC5-1B2D-4F61-904E-27918A207D21}" type="sibTrans" cxnId="{C3ECF19F-98F0-484C-8D13-23CCB80DCB4A}">
      <dgm:prSet/>
      <dgm:spPr/>
      <dgm:t>
        <a:bodyPr/>
        <a:lstStyle/>
        <a:p>
          <a:endParaRPr lang="ru-RU"/>
        </a:p>
      </dgm:t>
    </dgm:pt>
    <dgm:pt modelId="{8498D14F-77DD-43D2-887A-37AEA8820F32}" type="pres">
      <dgm:prSet presAssocID="{397FFDFF-F907-4607-8295-CA9205E9C55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A0498B5E-9EF7-4A32-A7D5-DDC0EBA204F7}" type="pres">
      <dgm:prSet presAssocID="{C130C4DD-99EF-470E-B472-A1133E03F748}" presName="circle1" presStyleLbl="node1" presStyleIdx="0" presStyleCnt="4" custLinFactNeighborX="579" custLinFactNeighborY="-7936"/>
      <dgm:spPr>
        <a:xfrm>
          <a:off x="0" y="0"/>
          <a:ext cx="2327275" cy="2327275"/>
        </a:xfrm>
        <a:prstGeom prst="pie">
          <a:avLst>
            <a:gd name="adj1" fmla="val 5400000"/>
            <a:gd name="adj2" fmla="val 16200000"/>
          </a:avLst>
        </a:prstGeom>
        <a:solidFill>
          <a:srgbClr val="4BACC6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17BFA8DC-4CE8-4A80-A2F6-81011C13FFFC}" type="pres">
      <dgm:prSet presAssocID="{C130C4DD-99EF-470E-B472-A1133E03F748}" presName="space" presStyleCnt="0"/>
      <dgm:spPr/>
    </dgm:pt>
    <dgm:pt modelId="{CAA6EEF4-FB00-4494-8B50-73E09CCFD32E}" type="pres">
      <dgm:prSet presAssocID="{C130C4DD-99EF-470E-B472-A1133E03F748}" presName="rect1" presStyleLbl="alignAcc1" presStyleIdx="0" presStyleCnt="4" custLinFactNeighborX="413" custLinFactNeighborY="-7937"/>
      <dgm:spPr/>
      <dgm:t>
        <a:bodyPr/>
        <a:lstStyle/>
        <a:p>
          <a:endParaRPr lang="ru-RU"/>
        </a:p>
      </dgm:t>
    </dgm:pt>
    <dgm:pt modelId="{46A447AD-EB48-48D3-9B16-C2EE92C799BA}" type="pres">
      <dgm:prSet presAssocID="{3ACD7FED-28AD-474B-A882-D04B1E79E743}" presName="vertSpace2" presStyleLbl="node1" presStyleIdx="0" presStyleCnt="4"/>
      <dgm:spPr/>
    </dgm:pt>
    <dgm:pt modelId="{E7AC7F16-CA3E-45A4-ADB0-060DADAEE2C7}" type="pres">
      <dgm:prSet presAssocID="{3ACD7FED-28AD-474B-A882-D04B1E79E743}" presName="circle2" presStyleLbl="node1" presStyleIdx="1" presStyleCnt="4"/>
      <dgm:spPr/>
    </dgm:pt>
    <dgm:pt modelId="{CFD09D3A-EDA4-4BDF-9B92-7368F4C78E50}" type="pres">
      <dgm:prSet presAssocID="{3ACD7FED-28AD-474B-A882-D04B1E79E743}" presName="rect2" presStyleLbl="alignAcc1" presStyleIdx="1" presStyleCnt="4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96987804-1CE8-4F11-B233-5186D5E8EE32}" type="pres">
      <dgm:prSet presAssocID="{00A8A136-9B58-427A-9931-1E989C5EC7A2}" presName="vertSpace3" presStyleLbl="node1" presStyleIdx="1" presStyleCnt="4"/>
      <dgm:spPr/>
    </dgm:pt>
    <dgm:pt modelId="{0FA69BF5-27D9-45E6-8B60-9C011020EF39}" type="pres">
      <dgm:prSet presAssocID="{00A8A136-9B58-427A-9931-1E989C5EC7A2}" presName="circle3" presStyleLbl="node1" presStyleIdx="2" presStyleCnt="4"/>
      <dgm:spPr>
        <a:xfrm>
          <a:off x="610909" y="989091"/>
          <a:ext cx="1105455" cy="1105455"/>
        </a:xfrm>
        <a:prstGeom prst="pie">
          <a:avLst>
            <a:gd name="adj1" fmla="val 5400000"/>
            <a:gd name="adj2" fmla="val 16200000"/>
          </a:avLst>
        </a:prstGeom>
        <a:solidFill>
          <a:srgbClr val="4BACC6">
            <a:hueOff val="-6622584"/>
            <a:satOff val="26541"/>
            <a:lumOff val="5752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7DE746AB-937A-4BDE-A4C6-EEC59D1E4121}" type="pres">
      <dgm:prSet presAssocID="{00A8A136-9B58-427A-9931-1E989C5EC7A2}" presName="rect3" presStyleLbl="alignAcc1" presStyleIdx="2" presStyleCnt="4"/>
      <dgm:spPr/>
      <dgm:t>
        <a:bodyPr/>
        <a:lstStyle/>
        <a:p>
          <a:endParaRPr lang="ru-RU"/>
        </a:p>
      </dgm:t>
    </dgm:pt>
    <dgm:pt modelId="{EC33FBE9-1681-4095-9953-10C23CB2F280}" type="pres">
      <dgm:prSet presAssocID="{8E543DA7-A0CC-4986-AF12-8DFB31AE8085}" presName="vertSpace4" presStyleLbl="node1" presStyleIdx="2" presStyleCnt="4"/>
      <dgm:spPr/>
    </dgm:pt>
    <dgm:pt modelId="{49D58741-C636-4300-BE4C-14EBDE0BC5D7}" type="pres">
      <dgm:prSet presAssocID="{8E543DA7-A0CC-4986-AF12-8DFB31AE8085}" presName="circle4" presStyleLbl="node1" presStyleIdx="3" presStyleCnt="4"/>
      <dgm:spPr/>
    </dgm:pt>
    <dgm:pt modelId="{2420A6AB-28D9-4F30-9C05-2D9BD42555FD}" type="pres">
      <dgm:prSet presAssocID="{8E543DA7-A0CC-4986-AF12-8DFB31AE8085}" presName="rect4" presStyleLbl="alignAcc1" presStyleIdx="3" presStyleCnt="4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E6362108-9AC9-4B2A-B851-CAAFD9F20796}" type="pres">
      <dgm:prSet presAssocID="{C130C4DD-99EF-470E-B472-A1133E03F748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20BEFB-15C5-405D-B1E9-1DA88C803A89}" type="pres">
      <dgm:prSet presAssocID="{3ACD7FED-28AD-474B-A882-D04B1E79E743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B8959E-7657-4956-8B53-51E799CCE1E6}" type="pres">
      <dgm:prSet presAssocID="{00A8A136-9B58-427A-9931-1E989C5EC7A2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F7687D-8C52-4FCF-8DDE-284000B7231C}" type="pres">
      <dgm:prSet presAssocID="{8E543DA7-A0CC-4986-AF12-8DFB31AE8085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71B0CD-4AD4-482E-9F36-2F529006EAD5}" srcId="{397FFDFF-F907-4607-8295-CA9205E9C557}" destId="{8E543DA7-A0CC-4986-AF12-8DFB31AE8085}" srcOrd="3" destOrd="0" parTransId="{68AFCD1A-27A3-4872-96E7-277A1A664F46}" sibTransId="{D295D66F-10F7-4B60-AD6E-3329455F8309}"/>
    <dgm:cxn modelId="{C3ECF19F-98F0-484C-8D13-23CCB80DCB4A}" srcId="{397FFDFF-F907-4607-8295-CA9205E9C557}" destId="{3ACD7FED-28AD-474B-A882-D04B1E79E743}" srcOrd="1" destOrd="0" parTransId="{7ADA81A4-C88B-448C-B9A2-D80B1CECACF7}" sibTransId="{AA089AC5-1B2D-4F61-904E-27918A207D21}"/>
    <dgm:cxn modelId="{C64A759C-B95B-4CFE-A82E-6E6BA6725072}" type="presOf" srcId="{397FFDFF-F907-4607-8295-CA9205E9C557}" destId="{8498D14F-77DD-43D2-887A-37AEA8820F32}" srcOrd="0" destOrd="0" presId="urn:microsoft.com/office/officeart/2005/8/layout/target3"/>
    <dgm:cxn modelId="{DD69798E-EBA6-478F-A334-68312DCFFD50}" type="presOf" srcId="{3ACD7FED-28AD-474B-A882-D04B1E79E743}" destId="{CFD09D3A-EDA4-4BDF-9B92-7368F4C78E50}" srcOrd="0" destOrd="0" presId="urn:microsoft.com/office/officeart/2005/8/layout/target3"/>
    <dgm:cxn modelId="{C22308C5-35FA-4A94-949C-4380E4BC9268}" type="presOf" srcId="{00A8A136-9B58-427A-9931-1E989C5EC7A2}" destId="{7DE746AB-937A-4BDE-A4C6-EEC59D1E4121}" srcOrd="0" destOrd="0" presId="urn:microsoft.com/office/officeart/2005/8/layout/target3"/>
    <dgm:cxn modelId="{B8FE6B29-D0A9-4D81-A914-064D7B0CAD69}" type="presOf" srcId="{3ACD7FED-28AD-474B-A882-D04B1E79E743}" destId="{6520BEFB-15C5-405D-B1E9-1DA88C803A89}" srcOrd="1" destOrd="0" presId="urn:microsoft.com/office/officeart/2005/8/layout/target3"/>
    <dgm:cxn modelId="{C8F888FD-45E9-40ED-9A9A-EE2E92CFCB0D}" srcId="{397FFDFF-F907-4607-8295-CA9205E9C557}" destId="{00A8A136-9B58-427A-9931-1E989C5EC7A2}" srcOrd="2" destOrd="0" parTransId="{957677F6-99D2-4D19-B431-E8C0FB91B93B}" sibTransId="{3CF8AA38-3A84-44DB-A24F-2AE33CC35D80}"/>
    <dgm:cxn modelId="{AA3049DE-1EE7-480C-880F-072DA2E28349}" srcId="{397FFDFF-F907-4607-8295-CA9205E9C557}" destId="{C130C4DD-99EF-470E-B472-A1133E03F748}" srcOrd="0" destOrd="0" parTransId="{AE112CCC-F315-4D3D-83A6-E4281E15D0EC}" sibTransId="{9D689840-D4F8-49C8-8C2D-318C0838F91E}"/>
    <dgm:cxn modelId="{0035E165-18B5-46EE-BA86-290F2CF7BF3C}" type="presOf" srcId="{C130C4DD-99EF-470E-B472-A1133E03F748}" destId="{E6362108-9AC9-4B2A-B851-CAAFD9F20796}" srcOrd="1" destOrd="0" presId="urn:microsoft.com/office/officeart/2005/8/layout/target3"/>
    <dgm:cxn modelId="{C3AD1B62-DDC6-4081-8CBC-10625E435A50}" type="presOf" srcId="{8E543DA7-A0CC-4986-AF12-8DFB31AE8085}" destId="{2420A6AB-28D9-4F30-9C05-2D9BD42555FD}" srcOrd="0" destOrd="0" presId="urn:microsoft.com/office/officeart/2005/8/layout/target3"/>
    <dgm:cxn modelId="{8D706DA0-CCC1-462D-9366-A8B272100020}" type="presOf" srcId="{8E543DA7-A0CC-4986-AF12-8DFB31AE8085}" destId="{53F7687D-8C52-4FCF-8DDE-284000B7231C}" srcOrd="1" destOrd="0" presId="urn:microsoft.com/office/officeart/2005/8/layout/target3"/>
    <dgm:cxn modelId="{7751C41A-98D6-4DE4-87A6-BFFAD2F4F087}" type="presOf" srcId="{00A8A136-9B58-427A-9931-1E989C5EC7A2}" destId="{C8B8959E-7657-4956-8B53-51E799CCE1E6}" srcOrd="1" destOrd="0" presId="urn:microsoft.com/office/officeart/2005/8/layout/target3"/>
    <dgm:cxn modelId="{5B10846C-340F-49A0-8E48-6C4B1897AE03}" type="presOf" srcId="{C130C4DD-99EF-470E-B472-A1133E03F748}" destId="{CAA6EEF4-FB00-4494-8B50-73E09CCFD32E}" srcOrd="0" destOrd="0" presId="urn:microsoft.com/office/officeart/2005/8/layout/target3"/>
    <dgm:cxn modelId="{15556B47-048C-4915-A4E6-22B7853588D7}" type="presParOf" srcId="{8498D14F-77DD-43D2-887A-37AEA8820F32}" destId="{A0498B5E-9EF7-4A32-A7D5-DDC0EBA204F7}" srcOrd="0" destOrd="0" presId="urn:microsoft.com/office/officeart/2005/8/layout/target3"/>
    <dgm:cxn modelId="{068B5BBE-363E-4FD9-A417-D4E88DB10144}" type="presParOf" srcId="{8498D14F-77DD-43D2-887A-37AEA8820F32}" destId="{17BFA8DC-4CE8-4A80-A2F6-81011C13FFFC}" srcOrd="1" destOrd="0" presId="urn:microsoft.com/office/officeart/2005/8/layout/target3"/>
    <dgm:cxn modelId="{8C502A96-FD8F-49D3-B2AB-9FD3F6788681}" type="presParOf" srcId="{8498D14F-77DD-43D2-887A-37AEA8820F32}" destId="{CAA6EEF4-FB00-4494-8B50-73E09CCFD32E}" srcOrd="2" destOrd="0" presId="urn:microsoft.com/office/officeart/2005/8/layout/target3"/>
    <dgm:cxn modelId="{D9926671-32CF-4A5E-860C-A24E9E17D8C3}" type="presParOf" srcId="{8498D14F-77DD-43D2-887A-37AEA8820F32}" destId="{46A447AD-EB48-48D3-9B16-C2EE92C799BA}" srcOrd="3" destOrd="0" presId="urn:microsoft.com/office/officeart/2005/8/layout/target3"/>
    <dgm:cxn modelId="{8E244D75-7F9D-4DDD-A659-71F8A9BC75B9}" type="presParOf" srcId="{8498D14F-77DD-43D2-887A-37AEA8820F32}" destId="{E7AC7F16-CA3E-45A4-ADB0-060DADAEE2C7}" srcOrd="4" destOrd="0" presId="urn:microsoft.com/office/officeart/2005/8/layout/target3"/>
    <dgm:cxn modelId="{F42C2E94-8994-4765-A51D-62264CF670EE}" type="presParOf" srcId="{8498D14F-77DD-43D2-887A-37AEA8820F32}" destId="{CFD09D3A-EDA4-4BDF-9B92-7368F4C78E50}" srcOrd="5" destOrd="0" presId="urn:microsoft.com/office/officeart/2005/8/layout/target3"/>
    <dgm:cxn modelId="{FBCE9F02-6D85-45AA-896A-C37AAFB69C59}" type="presParOf" srcId="{8498D14F-77DD-43D2-887A-37AEA8820F32}" destId="{96987804-1CE8-4F11-B233-5186D5E8EE32}" srcOrd="6" destOrd="0" presId="urn:microsoft.com/office/officeart/2005/8/layout/target3"/>
    <dgm:cxn modelId="{0040EE42-03DC-4FC6-8B94-5AD0006A8451}" type="presParOf" srcId="{8498D14F-77DD-43D2-887A-37AEA8820F32}" destId="{0FA69BF5-27D9-45E6-8B60-9C011020EF39}" srcOrd="7" destOrd="0" presId="urn:microsoft.com/office/officeart/2005/8/layout/target3"/>
    <dgm:cxn modelId="{6EF32B06-AEEC-4414-B7CB-09802F65D895}" type="presParOf" srcId="{8498D14F-77DD-43D2-887A-37AEA8820F32}" destId="{7DE746AB-937A-4BDE-A4C6-EEC59D1E4121}" srcOrd="8" destOrd="0" presId="urn:microsoft.com/office/officeart/2005/8/layout/target3"/>
    <dgm:cxn modelId="{52810424-3DB4-4383-B14E-2B7F32D5ED8A}" type="presParOf" srcId="{8498D14F-77DD-43D2-887A-37AEA8820F32}" destId="{EC33FBE9-1681-4095-9953-10C23CB2F280}" srcOrd="9" destOrd="0" presId="urn:microsoft.com/office/officeart/2005/8/layout/target3"/>
    <dgm:cxn modelId="{3E60E191-26A6-4788-8314-22F6F2015C1A}" type="presParOf" srcId="{8498D14F-77DD-43D2-887A-37AEA8820F32}" destId="{49D58741-C636-4300-BE4C-14EBDE0BC5D7}" srcOrd="10" destOrd="0" presId="urn:microsoft.com/office/officeart/2005/8/layout/target3"/>
    <dgm:cxn modelId="{CFA92A43-5610-4A09-9700-8FD1EDEAA3AE}" type="presParOf" srcId="{8498D14F-77DD-43D2-887A-37AEA8820F32}" destId="{2420A6AB-28D9-4F30-9C05-2D9BD42555FD}" srcOrd="11" destOrd="0" presId="urn:microsoft.com/office/officeart/2005/8/layout/target3"/>
    <dgm:cxn modelId="{13DDD3B3-4CA5-47E0-8CDE-84FB7E96B699}" type="presParOf" srcId="{8498D14F-77DD-43D2-887A-37AEA8820F32}" destId="{E6362108-9AC9-4B2A-B851-CAAFD9F20796}" srcOrd="12" destOrd="0" presId="urn:microsoft.com/office/officeart/2005/8/layout/target3"/>
    <dgm:cxn modelId="{5082277A-E131-429D-84B1-3E112C7D73CD}" type="presParOf" srcId="{8498D14F-77DD-43D2-887A-37AEA8820F32}" destId="{6520BEFB-15C5-405D-B1E9-1DA88C803A89}" srcOrd="13" destOrd="0" presId="urn:microsoft.com/office/officeart/2005/8/layout/target3"/>
    <dgm:cxn modelId="{D30DC88D-F977-4893-A34A-F046BCBEFF74}" type="presParOf" srcId="{8498D14F-77DD-43D2-887A-37AEA8820F32}" destId="{C8B8959E-7657-4956-8B53-51E799CCE1E6}" srcOrd="14" destOrd="0" presId="urn:microsoft.com/office/officeart/2005/8/layout/target3"/>
    <dgm:cxn modelId="{2F0A40F0-EEC9-41AF-9138-847EE3F90846}" type="presParOf" srcId="{8498D14F-77DD-43D2-887A-37AEA8820F32}" destId="{53F7687D-8C52-4FCF-8DDE-284000B7231C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D5422D-FCA1-4C03-AA96-8437ED5AE695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DE7AA8D-0315-410F-A7E8-80FB6B8780CD}">
      <dgm:prSet phldrT="[Текст]" custT="1"/>
      <dgm:spPr>
        <a:xfrm>
          <a:off x="253181" y="17171"/>
          <a:ext cx="3544534" cy="666616"/>
        </a:xfrm>
      </dgm:spPr>
      <dgm:t>
        <a:bodyPr/>
        <a:lstStyle/>
        <a:p>
          <a:r>
            <a:rPr lang="ru-RU" sz="2000" b="1" dirty="0" err="1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фасилитация</a:t>
          </a:r>
          <a:r>
            <a:rPr lang="ru-RU" sz="2000" b="1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 (поддержка, облегчение) - направление и помощь процессу обмена информацией</a:t>
          </a:r>
        </a:p>
      </dgm:t>
    </dgm:pt>
    <dgm:pt modelId="{E758A946-735B-491C-B1E0-E686A5EB61FF}" type="parTrans" cxnId="{5611F2DA-FF97-4B44-A887-EB5C4389F78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A0617B1-42E3-4A5D-9E93-3FA8D9BB75D6}" type="sibTrans" cxnId="{5611F2DA-FF97-4B44-A887-EB5C4389F78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C090F76-6332-48C2-9F45-A8064B7213EB}">
      <dgm:prSet phldrT="[Текст]" custT="1"/>
      <dgm:spPr>
        <a:xfrm>
          <a:off x="294973" y="736406"/>
          <a:ext cx="3547999" cy="347429"/>
        </a:xfrm>
      </dgm:spPr>
      <dgm:t>
        <a:bodyPr/>
        <a:lstStyle/>
        <a:p>
          <a:r>
            <a:rPr lang="ru-RU" sz="2000" b="1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выявление многообразия точек зрения</a:t>
          </a:r>
        </a:p>
      </dgm:t>
    </dgm:pt>
    <dgm:pt modelId="{733CDDD2-AA72-4531-B02A-6057E938CFD1}" type="parTrans" cxnId="{EF108009-4B2B-4D5B-B644-71DEBD788C0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150E4B-D7E1-4CE7-A1EE-C3D688E645E5}" type="sibTrans" cxnId="{EF108009-4B2B-4D5B-B644-71DEBD788C0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E938FCB-C3F2-4714-B07F-3AA6134AA962}">
      <dgm:prSet phldrT="[Текст]" custT="1"/>
      <dgm:spPr>
        <a:xfrm>
          <a:off x="253181" y="1189617"/>
          <a:ext cx="3544534" cy="562516"/>
        </a:xfrm>
      </dgm:spPr>
      <dgm:t>
        <a:bodyPr/>
        <a:lstStyle/>
        <a:p>
          <a:r>
            <a:rPr lang="ru-RU" sz="2000" b="1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обращение к личному опыту участников</a:t>
          </a:r>
        </a:p>
      </dgm:t>
    </dgm:pt>
    <dgm:pt modelId="{C9D4A659-2ABD-4485-8D6A-8124ED02287A}" type="parTrans" cxnId="{E26E0010-4BB3-4F08-AE0E-6137F9D1007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468906F-B212-4285-B94E-5CFEFC28ACCE}" type="sibTrans" cxnId="{E26E0010-4BB3-4F08-AE0E-6137F9D1007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51BA623-4D56-4BD1-8D2C-239C7DE0A245}">
      <dgm:prSet phldrT="[Текст]" custT="1"/>
      <dgm:spPr>
        <a:xfrm>
          <a:off x="253181" y="1831334"/>
          <a:ext cx="3544534" cy="501589"/>
        </a:xfrm>
      </dgm:spPr>
      <dgm:t>
        <a:bodyPr/>
        <a:lstStyle/>
        <a:p>
          <a:r>
            <a:rPr lang="ru-RU" sz="2000" b="1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поддержка активности участников</a:t>
          </a:r>
        </a:p>
      </dgm:t>
    </dgm:pt>
    <dgm:pt modelId="{930E3F93-56C7-4954-8095-D03F4ED2423F}" type="parTrans" cxnId="{572A7CFB-9D24-4C52-89BA-D2F3CB3FD47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B865CFA-FB7F-4387-BEDD-C2B4BA8F5512}" type="sibTrans" cxnId="{572A7CFB-9D24-4C52-89BA-D2F3CB3FD47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3F01D04-B44A-4B10-B5A0-7CF344F7914C}">
      <dgm:prSet phldrT="[Текст]" custT="1"/>
      <dgm:spPr>
        <a:xfrm>
          <a:off x="253181" y="2412123"/>
          <a:ext cx="3544534" cy="361132"/>
        </a:xfrm>
      </dgm:spPr>
      <dgm:t>
        <a:bodyPr/>
        <a:lstStyle/>
        <a:p>
          <a:r>
            <a:rPr lang="ru-RU" sz="2000" b="1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соединение теории и практики</a:t>
          </a:r>
        </a:p>
      </dgm:t>
    </dgm:pt>
    <dgm:pt modelId="{0B9ACC51-D4B9-4FCA-8496-A84AE3D3237A}" type="parTrans" cxnId="{2142ED65-ABDF-4912-933E-F16C7014F82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DFA27B8-B9DD-47F9-9580-491D37217261}" type="sibTrans" cxnId="{2142ED65-ABDF-4912-933E-F16C7014F82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82BD326-C91C-4060-83C5-CD0912F4B386}">
      <dgm:prSet phldrT="[Текст]" custT="1"/>
      <dgm:spPr>
        <a:xfrm>
          <a:off x="253181" y="2852456"/>
          <a:ext cx="3544534" cy="460370"/>
        </a:xfrm>
      </dgm:spPr>
      <dgm:t>
        <a:bodyPr/>
        <a:lstStyle/>
        <a:p>
          <a:r>
            <a:rPr lang="ru-RU" sz="2000" b="1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взаимообогащение опыта участников</a:t>
          </a:r>
        </a:p>
      </dgm:t>
    </dgm:pt>
    <dgm:pt modelId="{11983CA6-9B77-49B7-AC05-6CC34A852DD5}" type="parTrans" cxnId="{0A5B67B2-784C-4565-BEB8-BCC7E76FD24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FB5F21D-4A28-46BD-93A0-4D765B24F75D}" type="sibTrans" cxnId="{0A5B67B2-784C-4565-BEB8-BCC7E76FD24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99D7408-C610-4C71-98E4-D0FEB06361C1}">
      <dgm:prSet phldrT="[Текст]" custT="1"/>
      <dgm:spPr>
        <a:xfrm>
          <a:off x="253181" y="3392026"/>
          <a:ext cx="3544534" cy="655041"/>
        </a:xfrm>
      </dgm:spPr>
      <dgm:t>
        <a:bodyPr/>
        <a:lstStyle/>
        <a:p>
          <a:r>
            <a:rPr lang="ru-RU" sz="2000" b="1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облегчение восприятия, усвоения, взаимопонимания участников</a:t>
          </a:r>
        </a:p>
      </dgm:t>
    </dgm:pt>
    <dgm:pt modelId="{43B095BF-5BB7-4859-8862-8AD9AC4BD5ED}" type="parTrans" cxnId="{6992BDB9-5007-4C8A-A549-F5B8933E7FF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7F6F892-0F85-42BF-9ABF-5F349FA065DA}" type="sibTrans" cxnId="{6992BDB9-5007-4C8A-A549-F5B8933E7FF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E788A5C-2D95-4E7D-A0F6-BF676DBFA932}">
      <dgm:prSet phldrT="[Текст]" custT="1"/>
      <dgm:spPr>
        <a:xfrm>
          <a:off x="253181" y="4126268"/>
          <a:ext cx="3544534" cy="465260"/>
        </a:xfrm>
      </dgm:spPr>
      <dgm:t>
        <a:bodyPr/>
        <a:lstStyle/>
        <a:p>
          <a:r>
            <a:rPr lang="ru-RU" sz="2000" b="1" dirty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поощрение творчества участников</a:t>
          </a:r>
        </a:p>
      </dgm:t>
    </dgm:pt>
    <dgm:pt modelId="{58A87968-63C4-45E6-A1FE-C9EAA727D1F5}" type="parTrans" cxnId="{590CD771-AE31-4216-A513-C1770523E92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9FFD658-815C-4FF5-B09F-D8B08D7D92EA}" type="sibTrans" cxnId="{590CD771-AE31-4216-A513-C1770523E92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9C84C87-55EE-4A72-B25A-663E543BCFC6}" type="pres">
      <dgm:prSet presAssocID="{C5D5422D-FCA1-4C03-AA96-8437ED5AE69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745B49-5F93-4695-A570-DF4F6B5E2D06}" type="pres">
      <dgm:prSet presAssocID="{CDE7AA8D-0315-410F-A7E8-80FB6B8780CD}" presName="parentLin" presStyleCnt="0"/>
      <dgm:spPr/>
      <dgm:t>
        <a:bodyPr/>
        <a:lstStyle/>
        <a:p>
          <a:endParaRPr lang="ru-RU"/>
        </a:p>
      </dgm:t>
    </dgm:pt>
    <dgm:pt modelId="{684CAA63-FCA8-41F6-B793-18D3620054BA}" type="pres">
      <dgm:prSet presAssocID="{CDE7AA8D-0315-410F-A7E8-80FB6B8780CD}" presName="parentLeftMargin" presStyleLbl="node1" presStyleIdx="0" presStyleCnt="8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10C1C018-9E72-4FCD-AAFB-4C2C1CA5FC44}" type="pres">
      <dgm:prSet presAssocID="{CDE7AA8D-0315-410F-A7E8-80FB6B8780CD}" presName="parentText" presStyleLbl="node1" presStyleIdx="0" presStyleCnt="8" custScaleY="451637" custLinFactNeighborX="11220" custLinFactNeighborY="-6041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C7705F-4ACB-4944-A7A4-7B4253620992}" type="pres">
      <dgm:prSet presAssocID="{CDE7AA8D-0315-410F-A7E8-80FB6B8780CD}" presName="negativeSpace" presStyleCnt="0"/>
      <dgm:spPr/>
      <dgm:t>
        <a:bodyPr/>
        <a:lstStyle/>
        <a:p>
          <a:endParaRPr lang="ru-RU"/>
        </a:p>
      </dgm:t>
    </dgm:pt>
    <dgm:pt modelId="{603D6AAC-1EDA-491B-AD8E-AC5E028A2FBC}" type="pres">
      <dgm:prSet presAssocID="{CDE7AA8D-0315-410F-A7E8-80FB6B8780CD}" presName="childText" presStyleLbl="conFgAcc1" presStyleIdx="0" presStyleCnt="8">
        <dgm:presLayoutVars>
          <dgm:bulletEnabled val="1"/>
        </dgm:presLayoutVars>
      </dgm:prSet>
      <dgm:spPr>
        <a:xfrm>
          <a:off x="0" y="609987"/>
          <a:ext cx="5068570" cy="126000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093C77B5-CC9F-4F70-BB64-5D4C1E40C6BD}" type="pres">
      <dgm:prSet presAssocID="{8A0617B1-42E3-4A5D-9E93-3FA8D9BB75D6}" presName="spaceBetweenRectangles" presStyleCnt="0"/>
      <dgm:spPr/>
      <dgm:t>
        <a:bodyPr/>
        <a:lstStyle/>
        <a:p>
          <a:endParaRPr lang="ru-RU"/>
        </a:p>
      </dgm:t>
    </dgm:pt>
    <dgm:pt modelId="{074DDAE5-2F9E-4451-9A96-0D9F30B40B93}" type="pres">
      <dgm:prSet presAssocID="{DC090F76-6332-48C2-9F45-A8064B7213EB}" presName="parentLin" presStyleCnt="0"/>
      <dgm:spPr/>
      <dgm:t>
        <a:bodyPr/>
        <a:lstStyle/>
        <a:p>
          <a:endParaRPr lang="ru-RU"/>
        </a:p>
      </dgm:t>
    </dgm:pt>
    <dgm:pt modelId="{BB4CD72C-EF7F-4389-8073-F155273B3CC4}" type="pres">
      <dgm:prSet presAssocID="{DC090F76-6332-48C2-9F45-A8064B7213EB}" presName="parentLeftMargin" presStyleLbl="node1" presStyleIdx="0" presStyleCnt="8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FF4D549-6B26-467F-A98F-F48ABC6FF420}" type="pres">
      <dgm:prSet presAssocID="{DC090F76-6332-48C2-9F45-A8064B7213EB}" presName="parentText" presStyleLbl="node1" presStyleIdx="1" presStyleCnt="8" custScaleY="235386" custLinFactNeighborX="16393" custLinFactNeighborY="-180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E694F2-E216-47C9-8FC5-B235260CA209}" type="pres">
      <dgm:prSet presAssocID="{DC090F76-6332-48C2-9F45-A8064B7213EB}" presName="negativeSpace" presStyleCnt="0"/>
      <dgm:spPr/>
      <dgm:t>
        <a:bodyPr/>
        <a:lstStyle/>
        <a:p>
          <a:endParaRPr lang="ru-RU"/>
        </a:p>
      </dgm:t>
    </dgm:pt>
    <dgm:pt modelId="{121C0EE5-EC9D-4C51-8F10-DE27041C50EF}" type="pres">
      <dgm:prSet presAssocID="{DC090F76-6332-48C2-9F45-A8064B7213EB}" presName="childText" presStyleLbl="conFgAcc1" presStyleIdx="1" presStyleCnt="8">
        <dgm:presLayoutVars>
          <dgm:bulletEnabled val="1"/>
        </dgm:presLayoutVars>
      </dgm:prSet>
      <dgm:spPr>
        <a:xfrm>
          <a:off x="0" y="1036617"/>
          <a:ext cx="5068570" cy="126000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ABCE740E-85F9-4CBE-9DD7-5E4E9AC90FDD}" type="pres">
      <dgm:prSet presAssocID="{8E150E4B-D7E1-4CE7-A1EE-C3D688E645E5}" presName="spaceBetweenRectangles" presStyleCnt="0"/>
      <dgm:spPr/>
      <dgm:t>
        <a:bodyPr/>
        <a:lstStyle/>
        <a:p>
          <a:endParaRPr lang="ru-RU"/>
        </a:p>
      </dgm:t>
    </dgm:pt>
    <dgm:pt modelId="{6C3F0062-DF38-474A-9278-F931F0E5574E}" type="pres">
      <dgm:prSet presAssocID="{FE938FCB-C3F2-4714-B07F-3AA6134AA962}" presName="parentLin" presStyleCnt="0"/>
      <dgm:spPr/>
      <dgm:t>
        <a:bodyPr/>
        <a:lstStyle/>
        <a:p>
          <a:endParaRPr lang="ru-RU"/>
        </a:p>
      </dgm:t>
    </dgm:pt>
    <dgm:pt modelId="{4D669E02-2885-46D1-9A96-FD53E0F68D7F}" type="pres">
      <dgm:prSet presAssocID="{FE938FCB-C3F2-4714-B07F-3AA6134AA962}" presName="parentLeftMargin" presStyleLbl="node1" presStyleIdx="1" presStyleCnt="8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C16A7FA2-A4DB-4BE2-8D1E-80B8C50C28A8}" type="pres">
      <dgm:prSet presAssocID="{FE938FCB-C3F2-4714-B07F-3AA6134AA962}" presName="parentText" presStyleLbl="node1" presStyleIdx="2" presStyleCnt="8" custScaleY="3811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A61754-B645-428B-8A9B-D14871EA1ABF}" type="pres">
      <dgm:prSet presAssocID="{FE938FCB-C3F2-4714-B07F-3AA6134AA962}" presName="negativeSpace" presStyleCnt="0"/>
      <dgm:spPr/>
      <dgm:t>
        <a:bodyPr/>
        <a:lstStyle/>
        <a:p>
          <a:endParaRPr lang="ru-RU"/>
        </a:p>
      </dgm:t>
    </dgm:pt>
    <dgm:pt modelId="{B5871239-C0D1-4618-BEEC-CA461F50BB85}" type="pres">
      <dgm:prSet presAssocID="{FE938FCB-C3F2-4714-B07F-3AA6134AA962}" presName="childText" presStyleLbl="conFgAcc1" presStyleIdx="2" presStyleCnt="8">
        <dgm:presLayoutVars>
          <dgm:bulletEnabled val="1"/>
        </dgm:presLayoutVars>
      </dgm:prSet>
      <dgm:spPr>
        <a:xfrm>
          <a:off x="0" y="1678334"/>
          <a:ext cx="5068570" cy="126000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B5BD0631-45DF-48DF-ADAA-CE71F4B3D165}" type="pres">
      <dgm:prSet presAssocID="{7468906F-B212-4285-B94E-5CFEFC28ACCE}" presName="spaceBetweenRectangles" presStyleCnt="0"/>
      <dgm:spPr/>
      <dgm:t>
        <a:bodyPr/>
        <a:lstStyle/>
        <a:p>
          <a:endParaRPr lang="ru-RU"/>
        </a:p>
      </dgm:t>
    </dgm:pt>
    <dgm:pt modelId="{A354D668-9CD3-4978-A556-F98BB1749D0C}" type="pres">
      <dgm:prSet presAssocID="{B51BA623-4D56-4BD1-8D2C-239C7DE0A245}" presName="parentLin" presStyleCnt="0"/>
      <dgm:spPr/>
      <dgm:t>
        <a:bodyPr/>
        <a:lstStyle/>
        <a:p>
          <a:endParaRPr lang="ru-RU"/>
        </a:p>
      </dgm:t>
    </dgm:pt>
    <dgm:pt modelId="{5FB77738-9C9C-41E2-9E1B-472F6480535C}" type="pres">
      <dgm:prSet presAssocID="{B51BA623-4D56-4BD1-8D2C-239C7DE0A245}" presName="parentLeftMargin" presStyleLbl="node1" presStyleIdx="2" presStyleCnt="8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BE105D8-D5DB-4701-B8BD-EF5221052863}" type="pres">
      <dgm:prSet presAssocID="{B51BA623-4D56-4BD1-8D2C-239C7DE0A245}" presName="parentText" presStyleLbl="node1" presStyleIdx="3" presStyleCnt="8" custScaleY="3398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9CD126-65B6-4A5D-99DA-1A8EA26A0944}" type="pres">
      <dgm:prSet presAssocID="{B51BA623-4D56-4BD1-8D2C-239C7DE0A245}" presName="negativeSpace" presStyleCnt="0"/>
      <dgm:spPr/>
      <dgm:t>
        <a:bodyPr/>
        <a:lstStyle/>
        <a:p>
          <a:endParaRPr lang="ru-RU"/>
        </a:p>
      </dgm:t>
    </dgm:pt>
    <dgm:pt modelId="{98F95C16-59B6-482E-A698-5F1366DDBFAD}" type="pres">
      <dgm:prSet presAssocID="{B51BA623-4D56-4BD1-8D2C-239C7DE0A245}" presName="childText" presStyleLbl="conFgAcc1" presStyleIdx="3" presStyleCnt="8">
        <dgm:presLayoutVars>
          <dgm:bulletEnabled val="1"/>
        </dgm:presLayoutVars>
      </dgm:prSet>
      <dgm:spPr>
        <a:xfrm>
          <a:off x="0" y="2259123"/>
          <a:ext cx="5068570" cy="126000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5C9C0928-DCD9-4A84-B031-72B447E25157}" type="pres">
      <dgm:prSet presAssocID="{5B865CFA-FB7F-4387-BEDD-C2B4BA8F5512}" presName="spaceBetweenRectangles" presStyleCnt="0"/>
      <dgm:spPr/>
      <dgm:t>
        <a:bodyPr/>
        <a:lstStyle/>
        <a:p>
          <a:endParaRPr lang="ru-RU"/>
        </a:p>
      </dgm:t>
    </dgm:pt>
    <dgm:pt modelId="{41D25B98-9E7E-4301-A7BC-0662E3DC54A7}" type="pres">
      <dgm:prSet presAssocID="{C3F01D04-B44A-4B10-B5A0-7CF344F7914C}" presName="parentLin" presStyleCnt="0"/>
      <dgm:spPr/>
      <dgm:t>
        <a:bodyPr/>
        <a:lstStyle/>
        <a:p>
          <a:endParaRPr lang="ru-RU"/>
        </a:p>
      </dgm:t>
    </dgm:pt>
    <dgm:pt modelId="{56E4E311-982C-4A85-B755-162117D77FE1}" type="pres">
      <dgm:prSet presAssocID="{C3F01D04-B44A-4B10-B5A0-7CF344F7914C}" presName="parentLeftMargin" presStyleLbl="node1" presStyleIdx="3" presStyleCnt="8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EA02E66-158E-40CB-AAD4-BC8B49047DF6}" type="pres">
      <dgm:prSet presAssocID="{C3F01D04-B44A-4B10-B5A0-7CF344F7914C}" presName="parentText" presStyleLbl="node1" presStyleIdx="4" presStyleCnt="8" custScaleY="2446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1C558D-4D94-4A9A-BD95-40F0F3DB1BB3}" type="pres">
      <dgm:prSet presAssocID="{C3F01D04-B44A-4B10-B5A0-7CF344F7914C}" presName="negativeSpace" presStyleCnt="0"/>
      <dgm:spPr/>
      <dgm:t>
        <a:bodyPr/>
        <a:lstStyle/>
        <a:p>
          <a:endParaRPr lang="ru-RU"/>
        </a:p>
      </dgm:t>
    </dgm:pt>
    <dgm:pt modelId="{595AB885-035C-419D-9649-12982894CF9E}" type="pres">
      <dgm:prSet presAssocID="{C3F01D04-B44A-4B10-B5A0-7CF344F7914C}" presName="childText" presStyleLbl="conFgAcc1" presStyleIdx="4" presStyleCnt="8">
        <dgm:presLayoutVars>
          <dgm:bulletEnabled val="1"/>
        </dgm:presLayoutVars>
      </dgm:prSet>
      <dgm:spPr>
        <a:xfrm>
          <a:off x="0" y="2699456"/>
          <a:ext cx="5068570" cy="126000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422EBF98-F5A7-46B1-AE0F-6B565781C50D}" type="pres">
      <dgm:prSet presAssocID="{EDFA27B8-B9DD-47F9-9580-491D37217261}" presName="spaceBetweenRectangles" presStyleCnt="0"/>
      <dgm:spPr/>
      <dgm:t>
        <a:bodyPr/>
        <a:lstStyle/>
        <a:p>
          <a:endParaRPr lang="ru-RU"/>
        </a:p>
      </dgm:t>
    </dgm:pt>
    <dgm:pt modelId="{E16F5BD3-C59B-4037-828C-A8D060DADBC9}" type="pres">
      <dgm:prSet presAssocID="{982BD326-C91C-4060-83C5-CD0912F4B386}" presName="parentLin" presStyleCnt="0"/>
      <dgm:spPr/>
      <dgm:t>
        <a:bodyPr/>
        <a:lstStyle/>
        <a:p>
          <a:endParaRPr lang="ru-RU"/>
        </a:p>
      </dgm:t>
    </dgm:pt>
    <dgm:pt modelId="{0E6E93B5-FEEA-48D7-ACEF-6EBD74273CFD}" type="pres">
      <dgm:prSet presAssocID="{982BD326-C91C-4060-83C5-CD0912F4B386}" presName="parentLeftMargin" presStyleLbl="node1" presStyleIdx="4" presStyleCnt="8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A32C3E9-64B6-48F7-B636-F3590B55276C}" type="pres">
      <dgm:prSet presAssocID="{982BD326-C91C-4060-83C5-CD0912F4B386}" presName="parentText" presStyleLbl="node1" presStyleIdx="5" presStyleCnt="8" custScaleY="3119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8F4441-5D95-4B01-8762-4680EA1E2FE2}" type="pres">
      <dgm:prSet presAssocID="{982BD326-C91C-4060-83C5-CD0912F4B386}" presName="negativeSpace" presStyleCnt="0"/>
      <dgm:spPr/>
      <dgm:t>
        <a:bodyPr/>
        <a:lstStyle/>
        <a:p>
          <a:endParaRPr lang="ru-RU"/>
        </a:p>
      </dgm:t>
    </dgm:pt>
    <dgm:pt modelId="{666B78D8-EC38-4A12-81B0-06E9938CBAE1}" type="pres">
      <dgm:prSet presAssocID="{982BD326-C91C-4060-83C5-CD0912F4B386}" presName="childText" presStyleLbl="conFgAcc1" presStyleIdx="5" presStyleCnt="8">
        <dgm:presLayoutVars>
          <dgm:bulletEnabled val="1"/>
        </dgm:presLayoutVars>
      </dgm:prSet>
      <dgm:spPr>
        <a:xfrm>
          <a:off x="0" y="3239026"/>
          <a:ext cx="5068570" cy="126000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0199302C-7D24-4EBD-AFF8-3D000E4DCD17}" type="pres">
      <dgm:prSet presAssocID="{6FB5F21D-4A28-46BD-93A0-4D765B24F75D}" presName="spaceBetweenRectangles" presStyleCnt="0"/>
      <dgm:spPr/>
      <dgm:t>
        <a:bodyPr/>
        <a:lstStyle/>
        <a:p>
          <a:endParaRPr lang="ru-RU"/>
        </a:p>
      </dgm:t>
    </dgm:pt>
    <dgm:pt modelId="{E56DB402-3913-470C-AB62-5E08EE34AE21}" type="pres">
      <dgm:prSet presAssocID="{299D7408-C610-4C71-98E4-D0FEB06361C1}" presName="parentLin" presStyleCnt="0"/>
      <dgm:spPr/>
      <dgm:t>
        <a:bodyPr/>
        <a:lstStyle/>
        <a:p>
          <a:endParaRPr lang="ru-RU"/>
        </a:p>
      </dgm:t>
    </dgm:pt>
    <dgm:pt modelId="{03A49242-9617-48ED-825A-76D5CD2FB860}" type="pres">
      <dgm:prSet presAssocID="{299D7408-C610-4C71-98E4-D0FEB06361C1}" presName="parentLeftMargin" presStyleLbl="node1" presStyleIdx="5" presStyleCnt="8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163DD60-4D83-404A-987C-8F1240C89372}" type="pres">
      <dgm:prSet presAssocID="{299D7408-C610-4C71-98E4-D0FEB06361C1}" presName="parentText" presStyleLbl="node1" presStyleIdx="6" presStyleCnt="8" custScaleY="44379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B205BB-7530-4A96-8405-9FE86DAA6743}" type="pres">
      <dgm:prSet presAssocID="{299D7408-C610-4C71-98E4-D0FEB06361C1}" presName="negativeSpace" presStyleCnt="0"/>
      <dgm:spPr/>
      <dgm:t>
        <a:bodyPr/>
        <a:lstStyle/>
        <a:p>
          <a:endParaRPr lang="ru-RU"/>
        </a:p>
      </dgm:t>
    </dgm:pt>
    <dgm:pt modelId="{64977A6E-ABBB-408A-8503-DCFA5ED288A0}" type="pres">
      <dgm:prSet presAssocID="{299D7408-C610-4C71-98E4-D0FEB06361C1}" presName="childText" presStyleLbl="conFgAcc1" presStyleIdx="6" presStyleCnt="8">
        <dgm:presLayoutVars>
          <dgm:bulletEnabled val="1"/>
        </dgm:presLayoutVars>
      </dgm:prSet>
      <dgm:spPr>
        <a:xfrm>
          <a:off x="0" y="3973268"/>
          <a:ext cx="5068570" cy="126000"/>
        </a:xfrm>
        <a:prstGeom prst="rect">
          <a:avLst/>
        </a:prstGeom>
      </dgm:spPr>
      <dgm:t>
        <a:bodyPr/>
        <a:lstStyle/>
        <a:p>
          <a:endParaRPr lang="ru-RU"/>
        </a:p>
      </dgm:t>
    </dgm:pt>
    <dgm:pt modelId="{AA3E7A44-DA04-4640-8628-8799B5A6DE05}" type="pres">
      <dgm:prSet presAssocID="{27F6F892-0F85-42BF-9ABF-5F349FA065DA}" presName="spaceBetweenRectangles" presStyleCnt="0"/>
      <dgm:spPr/>
      <dgm:t>
        <a:bodyPr/>
        <a:lstStyle/>
        <a:p>
          <a:endParaRPr lang="ru-RU"/>
        </a:p>
      </dgm:t>
    </dgm:pt>
    <dgm:pt modelId="{C1AB20D3-CCDB-4E37-B019-FD3C33AFD1C4}" type="pres">
      <dgm:prSet presAssocID="{6E788A5C-2D95-4E7D-A0F6-BF676DBFA932}" presName="parentLin" presStyleCnt="0"/>
      <dgm:spPr/>
      <dgm:t>
        <a:bodyPr/>
        <a:lstStyle/>
        <a:p>
          <a:endParaRPr lang="ru-RU"/>
        </a:p>
      </dgm:t>
    </dgm:pt>
    <dgm:pt modelId="{4F4B3642-ADF6-4A5B-A7E4-DAD515DA40F5}" type="pres">
      <dgm:prSet presAssocID="{6E788A5C-2D95-4E7D-A0F6-BF676DBFA932}" presName="parentLeftMargin" presStyleLbl="node1" presStyleIdx="6" presStyleCnt="8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00CFEEE-FEBB-43D8-9F5D-F2D390CD4A4B}" type="pres">
      <dgm:prSet presAssocID="{6E788A5C-2D95-4E7D-A0F6-BF676DBFA932}" presName="parentText" presStyleLbl="node1" presStyleIdx="7" presStyleCnt="8" custScaleY="3152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AC4138-FC80-4D4D-9A6B-75654E19474A}" type="pres">
      <dgm:prSet presAssocID="{6E788A5C-2D95-4E7D-A0F6-BF676DBFA932}" presName="negativeSpace" presStyleCnt="0"/>
      <dgm:spPr/>
      <dgm:t>
        <a:bodyPr/>
        <a:lstStyle/>
        <a:p>
          <a:endParaRPr lang="ru-RU"/>
        </a:p>
      </dgm:t>
    </dgm:pt>
    <dgm:pt modelId="{A3ACCB21-A5DB-41A3-ADE5-68403155CBD8}" type="pres">
      <dgm:prSet presAssocID="{6E788A5C-2D95-4E7D-A0F6-BF676DBFA932}" presName="childText" presStyleLbl="conFgAcc1" presStyleIdx="7" presStyleCnt="8">
        <dgm:presLayoutVars>
          <dgm:bulletEnabled val="1"/>
        </dgm:presLayoutVars>
      </dgm:prSet>
      <dgm:spPr>
        <a:xfrm>
          <a:off x="0" y="4517728"/>
          <a:ext cx="5068570" cy="126000"/>
        </a:xfrm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F07F221D-0F5E-4CD7-BFCC-D4EFCAC268FD}" type="presOf" srcId="{DC090F76-6332-48C2-9F45-A8064B7213EB}" destId="{BB4CD72C-EF7F-4389-8073-F155273B3CC4}" srcOrd="0" destOrd="0" presId="urn:microsoft.com/office/officeart/2005/8/layout/list1"/>
    <dgm:cxn modelId="{6992BDB9-5007-4C8A-A549-F5B8933E7FFF}" srcId="{C5D5422D-FCA1-4C03-AA96-8437ED5AE695}" destId="{299D7408-C610-4C71-98E4-D0FEB06361C1}" srcOrd="6" destOrd="0" parTransId="{43B095BF-5BB7-4859-8862-8AD9AC4BD5ED}" sibTransId="{27F6F892-0F85-42BF-9ABF-5F349FA065DA}"/>
    <dgm:cxn modelId="{B4303349-87F1-4B2B-9CCA-08CC6AF6BF27}" type="presOf" srcId="{6E788A5C-2D95-4E7D-A0F6-BF676DBFA932}" destId="{800CFEEE-FEBB-43D8-9F5D-F2D390CD4A4B}" srcOrd="1" destOrd="0" presId="urn:microsoft.com/office/officeart/2005/8/layout/list1"/>
    <dgm:cxn modelId="{7BC8CF0C-F369-444B-8E7A-B41A65DFF1A5}" type="presOf" srcId="{CDE7AA8D-0315-410F-A7E8-80FB6B8780CD}" destId="{684CAA63-FCA8-41F6-B793-18D3620054BA}" srcOrd="0" destOrd="0" presId="urn:microsoft.com/office/officeart/2005/8/layout/list1"/>
    <dgm:cxn modelId="{572A7CFB-9D24-4C52-89BA-D2F3CB3FD477}" srcId="{C5D5422D-FCA1-4C03-AA96-8437ED5AE695}" destId="{B51BA623-4D56-4BD1-8D2C-239C7DE0A245}" srcOrd="3" destOrd="0" parTransId="{930E3F93-56C7-4954-8095-D03F4ED2423F}" sibTransId="{5B865CFA-FB7F-4387-BEDD-C2B4BA8F5512}"/>
    <dgm:cxn modelId="{694D9438-F3D9-4829-B2A1-0C30A292FFD9}" type="presOf" srcId="{299D7408-C610-4C71-98E4-D0FEB06361C1}" destId="{B163DD60-4D83-404A-987C-8F1240C89372}" srcOrd="1" destOrd="0" presId="urn:microsoft.com/office/officeart/2005/8/layout/list1"/>
    <dgm:cxn modelId="{58DE57D8-9CA5-4ECE-BE85-E93C51CA88CD}" type="presOf" srcId="{B51BA623-4D56-4BD1-8D2C-239C7DE0A245}" destId="{4BE105D8-D5DB-4701-B8BD-EF5221052863}" srcOrd="1" destOrd="0" presId="urn:microsoft.com/office/officeart/2005/8/layout/list1"/>
    <dgm:cxn modelId="{A173E874-6122-49FA-BB7B-4E9B71BFA2C9}" type="presOf" srcId="{C3F01D04-B44A-4B10-B5A0-7CF344F7914C}" destId="{56E4E311-982C-4A85-B755-162117D77FE1}" srcOrd="0" destOrd="0" presId="urn:microsoft.com/office/officeart/2005/8/layout/list1"/>
    <dgm:cxn modelId="{20473C71-CF8B-4F35-86A3-9255D0E0ED7B}" type="presOf" srcId="{982BD326-C91C-4060-83C5-CD0912F4B386}" destId="{0E6E93B5-FEEA-48D7-ACEF-6EBD74273CFD}" srcOrd="0" destOrd="0" presId="urn:microsoft.com/office/officeart/2005/8/layout/list1"/>
    <dgm:cxn modelId="{7A08ED83-8B03-4694-AD1E-91B61D77D593}" type="presOf" srcId="{B51BA623-4D56-4BD1-8D2C-239C7DE0A245}" destId="{5FB77738-9C9C-41E2-9E1B-472F6480535C}" srcOrd="0" destOrd="0" presId="urn:microsoft.com/office/officeart/2005/8/layout/list1"/>
    <dgm:cxn modelId="{EF108009-4B2B-4D5B-B644-71DEBD788C02}" srcId="{C5D5422D-FCA1-4C03-AA96-8437ED5AE695}" destId="{DC090F76-6332-48C2-9F45-A8064B7213EB}" srcOrd="1" destOrd="0" parTransId="{733CDDD2-AA72-4531-B02A-6057E938CFD1}" sibTransId="{8E150E4B-D7E1-4CE7-A1EE-C3D688E645E5}"/>
    <dgm:cxn modelId="{0A5B67B2-784C-4565-BEB8-BCC7E76FD242}" srcId="{C5D5422D-FCA1-4C03-AA96-8437ED5AE695}" destId="{982BD326-C91C-4060-83C5-CD0912F4B386}" srcOrd="5" destOrd="0" parTransId="{11983CA6-9B77-49B7-AC05-6CC34A852DD5}" sibTransId="{6FB5F21D-4A28-46BD-93A0-4D765B24F75D}"/>
    <dgm:cxn modelId="{0E53E9D2-EE6D-48EB-A87D-7544F95BFA85}" type="presOf" srcId="{982BD326-C91C-4060-83C5-CD0912F4B386}" destId="{8A32C3E9-64B6-48F7-B636-F3590B55276C}" srcOrd="1" destOrd="0" presId="urn:microsoft.com/office/officeart/2005/8/layout/list1"/>
    <dgm:cxn modelId="{E26E0010-4BB3-4F08-AE0E-6137F9D10070}" srcId="{C5D5422D-FCA1-4C03-AA96-8437ED5AE695}" destId="{FE938FCB-C3F2-4714-B07F-3AA6134AA962}" srcOrd="2" destOrd="0" parTransId="{C9D4A659-2ABD-4485-8D6A-8124ED02287A}" sibTransId="{7468906F-B212-4285-B94E-5CFEFC28ACCE}"/>
    <dgm:cxn modelId="{2142ED65-ABDF-4912-933E-F16C7014F820}" srcId="{C5D5422D-FCA1-4C03-AA96-8437ED5AE695}" destId="{C3F01D04-B44A-4B10-B5A0-7CF344F7914C}" srcOrd="4" destOrd="0" parTransId="{0B9ACC51-D4B9-4FCA-8496-A84AE3D3237A}" sibTransId="{EDFA27B8-B9DD-47F9-9580-491D37217261}"/>
    <dgm:cxn modelId="{B49DEE61-4FE2-46FB-8479-F7A942B4B3F3}" type="presOf" srcId="{FE938FCB-C3F2-4714-B07F-3AA6134AA962}" destId="{4D669E02-2885-46D1-9A96-FD53E0F68D7F}" srcOrd="0" destOrd="0" presId="urn:microsoft.com/office/officeart/2005/8/layout/list1"/>
    <dgm:cxn modelId="{5611F2DA-FF97-4B44-A887-EB5C4389F781}" srcId="{C5D5422D-FCA1-4C03-AA96-8437ED5AE695}" destId="{CDE7AA8D-0315-410F-A7E8-80FB6B8780CD}" srcOrd="0" destOrd="0" parTransId="{E758A946-735B-491C-B1E0-E686A5EB61FF}" sibTransId="{8A0617B1-42E3-4A5D-9E93-3FA8D9BB75D6}"/>
    <dgm:cxn modelId="{79AE69E7-8712-40F5-94A8-9A247C9D8818}" type="presOf" srcId="{C5D5422D-FCA1-4C03-AA96-8437ED5AE695}" destId="{79C84C87-55EE-4A72-B25A-663E543BCFC6}" srcOrd="0" destOrd="0" presId="urn:microsoft.com/office/officeart/2005/8/layout/list1"/>
    <dgm:cxn modelId="{F73D5436-9D0C-433C-8465-3FAABE534FA8}" type="presOf" srcId="{6E788A5C-2D95-4E7D-A0F6-BF676DBFA932}" destId="{4F4B3642-ADF6-4A5B-A7E4-DAD515DA40F5}" srcOrd="0" destOrd="0" presId="urn:microsoft.com/office/officeart/2005/8/layout/list1"/>
    <dgm:cxn modelId="{1B0B7EC5-5298-42DD-92A1-91085B6E4683}" type="presOf" srcId="{299D7408-C610-4C71-98E4-D0FEB06361C1}" destId="{03A49242-9617-48ED-825A-76D5CD2FB860}" srcOrd="0" destOrd="0" presId="urn:microsoft.com/office/officeart/2005/8/layout/list1"/>
    <dgm:cxn modelId="{590CD771-AE31-4216-A513-C1770523E92C}" srcId="{C5D5422D-FCA1-4C03-AA96-8437ED5AE695}" destId="{6E788A5C-2D95-4E7D-A0F6-BF676DBFA932}" srcOrd="7" destOrd="0" parTransId="{58A87968-63C4-45E6-A1FE-C9EAA727D1F5}" sibTransId="{D9FFD658-815C-4FF5-B09F-D8B08D7D92EA}"/>
    <dgm:cxn modelId="{F4E01A38-8614-48DC-90AE-4569F2873356}" type="presOf" srcId="{FE938FCB-C3F2-4714-B07F-3AA6134AA962}" destId="{C16A7FA2-A4DB-4BE2-8D1E-80B8C50C28A8}" srcOrd="1" destOrd="0" presId="urn:microsoft.com/office/officeart/2005/8/layout/list1"/>
    <dgm:cxn modelId="{6449850F-B5C1-434E-9AE0-E45160EB6FA7}" type="presOf" srcId="{DC090F76-6332-48C2-9F45-A8064B7213EB}" destId="{EFF4D549-6B26-467F-A98F-F48ABC6FF420}" srcOrd="1" destOrd="0" presId="urn:microsoft.com/office/officeart/2005/8/layout/list1"/>
    <dgm:cxn modelId="{2E6FCF5A-E150-4BE7-8CB5-3E0982AB2630}" type="presOf" srcId="{CDE7AA8D-0315-410F-A7E8-80FB6B8780CD}" destId="{10C1C018-9E72-4FCD-AAFB-4C2C1CA5FC44}" srcOrd="1" destOrd="0" presId="urn:microsoft.com/office/officeart/2005/8/layout/list1"/>
    <dgm:cxn modelId="{DB9AAF29-984F-4DF2-BC4D-167FB43A84D7}" type="presOf" srcId="{C3F01D04-B44A-4B10-B5A0-7CF344F7914C}" destId="{8EA02E66-158E-40CB-AAD4-BC8B49047DF6}" srcOrd="1" destOrd="0" presId="urn:microsoft.com/office/officeart/2005/8/layout/list1"/>
    <dgm:cxn modelId="{D49BAB15-47D4-4CA7-BE31-DD8E0D89BDEE}" type="presParOf" srcId="{79C84C87-55EE-4A72-B25A-663E543BCFC6}" destId="{0C745B49-5F93-4695-A570-DF4F6B5E2D06}" srcOrd="0" destOrd="0" presId="urn:microsoft.com/office/officeart/2005/8/layout/list1"/>
    <dgm:cxn modelId="{BAA63B74-3FC5-4362-8DC2-3AF51E3B34F8}" type="presParOf" srcId="{0C745B49-5F93-4695-A570-DF4F6B5E2D06}" destId="{684CAA63-FCA8-41F6-B793-18D3620054BA}" srcOrd="0" destOrd="0" presId="urn:microsoft.com/office/officeart/2005/8/layout/list1"/>
    <dgm:cxn modelId="{94F2A5DF-8136-4E37-A485-707760DA58CB}" type="presParOf" srcId="{0C745B49-5F93-4695-A570-DF4F6B5E2D06}" destId="{10C1C018-9E72-4FCD-AAFB-4C2C1CA5FC44}" srcOrd="1" destOrd="0" presId="urn:microsoft.com/office/officeart/2005/8/layout/list1"/>
    <dgm:cxn modelId="{B34A64DD-21CF-4679-9BC8-3CBE84885AF0}" type="presParOf" srcId="{79C84C87-55EE-4A72-B25A-663E543BCFC6}" destId="{88C7705F-4ACB-4944-A7A4-7B4253620992}" srcOrd="1" destOrd="0" presId="urn:microsoft.com/office/officeart/2005/8/layout/list1"/>
    <dgm:cxn modelId="{816AD10A-C107-4994-9DD0-1E059179E000}" type="presParOf" srcId="{79C84C87-55EE-4A72-B25A-663E543BCFC6}" destId="{603D6AAC-1EDA-491B-AD8E-AC5E028A2FBC}" srcOrd="2" destOrd="0" presId="urn:microsoft.com/office/officeart/2005/8/layout/list1"/>
    <dgm:cxn modelId="{EA95EE94-3936-4F83-9BEA-E10CBEB35DB2}" type="presParOf" srcId="{79C84C87-55EE-4A72-B25A-663E543BCFC6}" destId="{093C77B5-CC9F-4F70-BB64-5D4C1E40C6BD}" srcOrd="3" destOrd="0" presId="urn:microsoft.com/office/officeart/2005/8/layout/list1"/>
    <dgm:cxn modelId="{22809A25-BBF6-4EB3-8076-9AF5D2B1D5A7}" type="presParOf" srcId="{79C84C87-55EE-4A72-B25A-663E543BCFC6}" destId="{074DDAE5-2F9E-4451-9A96-0D9F30B40B93}" srcOrd="4" destOrd="0" presId="urn:microsoft.com/office/officeart/2005/8/layout/list1"/>
    <dgm:cxn modelId="{2F080274-501B-4C6F-AF93-5EEB4EBABAA4}" type="presParOf" srcId="{074DDAE5-2F9E-4451-9A96-0D9F30B40B93}" destId="{BB4CD72C-EF7F-4389-8073-F155273B3CC4}" srcOrd="0" destOrd="0" presId="urn:microsoft.com/office/officeart/2005/8/layout/list1"/>
    <dgm:cxn modelId="{8F456151-52FA-47FF-8888-5B18E756DE94}" type="presParOf" srcId="{074DDAE5-2F9E-4451-9A96-0D9F30B40B93}" destId="{EFF4D549-6B26-467F-A98F-F48ABC6FF420}" srcOrd="1" destOrd="0" presId="urn:microsoft.com/office/officeart/2005/8/layout/list1"/>
    <dgm:cxn modelId="{52E67972-28D1-415E-858C-D17CA0500043}" type="presParOf" srcId="{79C84C87-55EE-4A72-B25A-663E543BCFC6}" destId="{F7E694F2-E216-47C9-8FC5-B235260CA209}" srcOrd="5" destOrd="0" presId="urn:microsoft.com/office/officeart/2005/8/layout/list1"/>
    <dgm:cxn modelId="{E151AE24-89B4-41E7-A5F3-E79124922CB1}" type="presParOf" srcId="{79C84C87-55EE-4A72-B25A-663E543BCFC6}" destId="{121C0EE5-EC9D-4C51-8F10-DE27041C50EF}" srcOrd="6" destOrd="0" presId="urn:microsoft.com/office/officeart/2005/8/layout/list1"/>
    <dgm:cxn modelId="{141F7551-C3D8-4353-8B7A-DE0B30997DF1}" type="presParOf" srcId="{79C84C87-55EE-4A72-B25A-663E543BCFC6}" destId="{ABCE740E-85F9-4CBE-9DD7-5E4E9AC90FDD}" srcOrd="7" destOrd="0" presId="urn:microsoft.com/office/officeart/2005/8/layout/list1"/>
    <dgm:cxn modelId="{458D3867-6A75-4101-856B-E5284D944187}" type="presParOf" srcId="{79C84C87-55EE-4A72-B25A-663E543BCFC6}" destId="{6C3F0062-DF38-474A-9278-F931F0E5574E}" srcOrd="8" destOrd="0" presId="urn:microsoft.com/office/officeart/2005/8/layout/list1"/>
    <dgm:cxn modelId="{25F7D6BC-45F7-42E2-A9C9-0B2B37343A4E}" type="presParOf" srcId="{6C3F0062-DF38-474A-9278-F931F0E5574E}" destId="{4D669E02-2885-46D1-9A96-FD53E0F68D7F}" srcOrd="0" destOrd="0" presId="urn:microsoft.com/office/officeart/2005/8/layout/list1"/>
    <dgm:cxn modelId="{6B6E52AE-9A2D-486F-B3C8-EE0FC08AA294}" type="presParOf" srcId="{6C3F0062-DF38-474A-9278-F931F0E5574E}" destId="{C16A7FA2-A4DB-4BE2-8D1E-80B8C50C28A8}" srcOrd="1" destOrd="0" presId="urn:microsoft.com/office/officeart/2005/8/layout/list1"/>
    <dgm:cxn modelId="{E6AA6D64-9AAF-4A2A-9728-7BE1B1A41930}" type="presParOf" srcId="{79C84C87-55EE-4A72-B25A-663E543BCFC6}" destId="{B3A61754-B645-428B-8A9B-D14871EA1ABF}" srcOrd="9" destOrd="0" presId="urn:microsoft.com/office/officeart/2005/8/layout/list1"/>
    <dgm:cxn modelId="{B86E1E3E-FE8E-4A23-9193-FD5682EE49E6}" type="presParOf" srcId="{79C84C87-55EE-4A72-B25A-663E543BCFC6}" destId="{B5871239-C0D1-4618-BEEC-CA461F50BB85}" srcOrd="10" destOrd="0" presId="urn:microsoft.com/office/officeart/2005/8/layout/list1"/>
    <dgm:cxn modelId="{5CA1F958-0F3E-4A24-9E31-355378BEC2E3}" type="presParOf" srcId="{79C84C87-55EE-4A72-B25A-663E543BCFC6}" destId="{B5BD0631-45DF-48DF-ADAA-CE71F4B3D165}" srcOrd="11" destOrd="0" presId="urn:microsoft.com/office/officeart/2005/8/layout/list1"/>
    <dgm:cxn modelId="{41557382-308C-47B9-B79E-8B8B6A3DA10C}" type="presParOf" srcId="{79C84C87-55EE-4A72-B25A-663E543BCFC6}" destId="{A354D668-9CD3-4978-A556-F98BB1749D0C}" srcOrd="12" destOrd="0" presId="urn:microsoft.com/office/officeart/2005/8/layout/list1"/>
    <dgm:cxn modelId="{2433F611-C5A3-4818-B2B7-D600171D2E58}" type="presParOf" srcId="{A354D668-9CD3-4978-A556-F98BB1749D0C}" destId="{5FB77738-9C9C-41E2-9E1B-472F6480535C}" srcOrd="0" destOrd="0" presId="urn:microsoft.com/office/officeart/2005/8/layout/list1"/>
    <dgm:cxn modelId="{6134E4BA-CF90-439B-A199-01C391678ED4}" type="presParOf" srcId="{A354D668-9CD3-4978-A556-F98BB1749D0C}" destId="{4BE105D8-D5DB-4701-B8BD-EF5221052863}" srcOrd="1" destOrd="0" presId="urn:microsoft.com/office/officeart/2005/8/layout/list1"/>
    <dgm:cxn modelId="{43548620-5996-462A-845A-479BAC5A9160}" type="presParOf" srcId="{79C84C87-55EE-4A72-B25A-663E543BCFC6}" destId="{5A9CD126-65B6-4A5D-99DA-1A8EA26A0944}" srcOrd="13" destOrd="0" presId="urn:microsoft.com/office/officeart/2005/8/layout/list1"/>
    <dgm:cxn modelId="{793B4F9D-6FF9-4309-A3ED-32BFD19940DB}" type="presParOf" srcId="{79C84C87-55EE-4A72-B25A-663E543BCFC6}" destId="{98F95C16-59B6-482E-A698-5F1366DDBFAD}" srcOrd="14" destOrd="0" presId="urn:microsoft.com/office/officeart/2005/8/layout/list1"/>
    <dgm:cxn modelId="{D56D30D6-D849-47C1-A8E7-DCF3F63428C9}" type="presParOf" srcId="{79C84C87-55EE-4A72-B25A-663E543BCFC6}" destId="{5C9C0928-DCD9-4A84-B031-72B447E25157}" srcOrd="15" destOrd="0" presId="urn:microsoft.com/office/officeart/2005/8/layout/list1"/>
    <dgm:cxn modelId="{562BD7F0-4137-4632-A75D-51D30A8A2C57}" type="presParOf" srcId="{79C84C87-55EE-4A72-B25A-663E543BCFC6}" destId="{41D25B98-9E7E-4301-A7BC-0662E3DC54A7}" srcOrd="16" destOrd="0" presId="urn:microsoft.com/office/officeart/2005/8/layout/list1"/>
    <dgm:cxn modelId="{51882350-60B0-440F-81AE-89F71EDB2E5D}" type="presParOf" srcId="{41D25B98-9E7E-4301-A7BC-0662E3DC54A7}" destId="{56E4E311-982C-4A85-B755-162117D77FE1}" srcOrd="0" destOrd="0" presId="urn:microsoft.com/office/officeart/2005/8/layout/list1"/>
    <dgm:cxn modelId="{2E7A0CD6-55BC-492D-897A-AFEBCE21F023}" type="presParOf" srcId="{41D25B98-9E7E-4301-A7BC-0662E3DC54A7}" destId="{8EA02E66-158E-40CB-AAD4-BC8B49047DF6}" srcOrd="1" destOrd="0" presId="urn:microsoft.com/office/officeart/2005/8/layout/list1"/>
    <dgm:cxn modelId="{56D1AFA4-D987-45C4-BAC0-14D6E96F4837}" type="presParOf" srcId="{79C84C87-55EE-4A72-B25A-663E543BCFC6}" destId="{4B1C558D-4D94-4A9A-BD95-40F0F3DB1BB3}" srcOrd="17" destOrd="0" presId="urn:microsoft.com/office/officeart/2005/8/layout/list1"/>
    <dgm:cxn modelId="{69C3190B-0FF4-4D4B-A5E8-302BA44A64CC}" type="presParOf" srcId="{79C84C87-55EE-4A72-B25A-663E543BCFC6}" destId="{595AB885-035C-419D-9649-12982894CF9E}" srcOrd="18" destOrd="0" presId="urn:microsoft.com/office/officeart/2005/8/layout/list1"/>
    <dgm:cxn modelId="{4A8ED4A6-6E99-4454-9287-7942D8631F54}" type="presParOf" srcId="{79C84C87-55EE-4A72-B25A-663E543BCFC6}" destId="{422EBF98-F5A7-46B1-AE0F-6B565781C50D}" srcOrd="19" destOrd="0" presId="urn:microsoft.com/office/officeart/2005/8/layout/list1"/>
    <dgm:cxn modelId="{975C9A24-3206-4DA7-9521-0E60C8DEB81D}" type="presParOf" srcId="{79C84C87-55EE-4A72-B25A-663E543BCFC6}" destId="{E16F5BD3-C59B-4037-828C-A8D060DADBC9}" srcOrd="20" destOrd="0" presId="urn:microsoft.com/office/officeart/2005/8/layout/list1"/>
    <dgm:cxn modelId="{F40D31F5-D6DC-4754-B48D-CF9EA8691E93}" type="presParOf" srcId="{E16F5BD3-C59B-4037-828C-A8D060DADBC9}" destId="{0E6E93B5-FEEA-48D7-ACEF-6EBD74273CFD}" srcOrd="0" destOrd="0" presId="urn:microsoft.com/office/officeart/2005/8/layout/list1"/>
    <dgm:cxn modelId="{690977DF-BC63-4390-8FDB-3D4EB19B38B0}" type="presParOf" srcId="{E16F5BD3-C59B-4037-828C-A8D060DADBC9}" destId="{8A32C3E9-64B6-48F7-B636-F3590B55276C}" srcOrd="1" destOrd="0" presId="urn:microsoft.com/office/officeart/2005/8/layout/list1"/>
    <dgm:cxn modelId="{FD147242-EC8D-4333-BB98-51AD20AF3487}" type="presParOf" srcId="{79C84C87-55EE-4A72-B25A-663E543BCFC6}" destId="{488F4441-5D95-4B01-8762-4680EA1E2FE2}" srcOrd="21" destOrd="0" presId="urn:microsoft.com/office/officeart/2005/8/layout/list1"/>
    <dgm:cxn modelId="{F3F5F307-1E47-4C1A-9D0C-188B620BC102}" type="presParOf" srcId="{79C84C87-55EE-4A72-B25A-663E543BCFC6}" destId="{666B78D8-EC38-4A12-81B0-06E9938CBAE1}" srcOrd="22" destOrd="0" presId="urn:microsoft.com/office/officeart/2005/8/layout/list1"/>
    <dgm:cxn modelId="{A623F49B-DC05-43A4-ABBB-447C1AF2BCE6}" type="presParOf" srcId="{79C84C87-55EE-4A72-B25A-663E543BCFC6}" destId="{0199302C-7D24-4EBD-AFF8-3D000E4DCD17}" srcOrd="23" destOrd="0" presId="urn:microsoft.com/office/officeart/2005/8/layout/list1"/>
    <dgm:cxn modelId="{550A9921-C4E5-4ADD-9D78-E410FEDD890C}" type="presParOf" srcId="{79C84C87-55EE-4A72-B25A-663E543BCFC6}" destId="{E56DB402-3913-470C-AB62-5E08EE34AE21}" srcOrd="24" destOrd="0" presId="urn:microsoft.com/office/officeart/2005/8/layout/list1"/>
    <dgm:cxn modelId="{897C2A30-0BCA-4590-B952-9EC3CA3E0FE7}" type="presParOf" srcId="{E56DB402-3913-470C-AB62-5E08EE34AE21}" destId="{03A49242-9617-48ED-825A-76D5CD2FB860}" srcOrd="0" destOrd="0" presId="urn:microsoft.com/office/officeart/2005/8/layout/list1"/>
    <dgm:cxn modelId="{AB65F8FB-AE62-4F2B-9E17-EBBC7719B243}" type="presParOf" srcId="{E56DB402-3913-470C-AB62-5E08EE34AE21}" destId="{B163DD60-4D83-404A-987C-8F1240C89372}" srcOrd="1" destOrd="0" presId="urn:microsoft.com/office/officeart/2005/8/layout/list1"/>
    <dgm:cxn modelId="{CDF41F06-EDAA-4322-9773-6E6A1F539BF5}" type="presParOf" srcId="{79C84C87-55EE-4A72-B25A-663E543BCFC6}" destId="{91B205BB-7530-4A96-8405-9FE86DAA6743}" srcOrd="25" destOrd="0" presId="urn:microsoft.com/office/officeart/2005/8/layout/list1"/>
    <dgm:cxn modelId="{D6203D8D-B54C-4837-9FD1-1707F407414E}" type="presParOf" srcId="{79C84C87-55EE-4A72-B25A-663E543BCFC6}" destId="{64977A6E-ABBB-408A-8503-DCFA5ED288A0}" srcOrd="26" destOrd="0" presId="urn:microsoft.com/office/officeart/2005/8/layout/list1"/>
    <dgm:cxn modelId="{D9D8BE7C-91C7-4F72-A0E2-1E3A799FE852}" type="presParOf" srcId="{79C84C87-55EE-4A72-B25A-663E543BCFC6}" destId="{AA3E7A44-DA04-4640-8628-8799B5A6DE05}" srcOrd="27" destOrd="0" presId="urn:microsoft.com/office/officeart/2005/8/layout/list1"/>
    <dgm:cxn modelId="{8C36EBA0-5110-42D4-BBCD-04F1D3F8C877}" type="presParOf" srcId="{79C84C87-55EE-4A72-B25A-663E543BCFC6}" destId="{C1AB20D3-CCDB-4E37-B019-FD3C33AFD1C4}" srcOrd="28" destOrd="0" presId="urn:microsoft.com/office/officeart/2005/8/layout/list1"/>
    <dgm:cxn modelId="{271E89D6-1C65-431C-BA4F-DE246F02C938}" type="presParOf" srcId="{C1AB20D3-CCDB-4E37-B019-FD3C33AFD1C4}" destId="{4F4B3642-ADF6-4A5B-A7E4-DAD515DA40F5}" srcOrd="0" destOrd="0" presId="urn:microsoft.com/office/officeart/2005/8/layout/list1"/>
    <dgm:cxn modelId="{DECC25B8-0F7B-4699-8DAC-F8AA194B62D1}" type="presParOf" srcId="{C1AB20D3-CCDB-4E37-B019-FD3C33AFD1C4}" destId="{800CFEEE-FEBB-43D8-9F5D-F2D390CD4A4B}" srcOrd="1" destOrd="0" presId="urn:microsoft.com/office/officeart/2005/8/layout/list1"/>
    <dgm:cxn modelId="{E5A9F35D-6E2E-467F-A1AF-F803D4D97BA3}" type="presParOf" srcId="{79C84C87-55EE-4A72-B25A-663E543BCFC6}" destId="{E2AC4138-FC80-4D4D-9A6B-75654E19474A}" srcOrd="29" destOrd="0" presId="urn:microsoft.com/office/officeart/2005/8/layout/list1"/>
    <dgm:cxn modelId="{915197DF-C012-4E7A-8AB6-192039CF40BA}" type="presParOf" srcId="{79C84C87-55EE-4A72-B25A-663E543BCFC6}" destId="{A3ACCB21-A5DB-41A3-ADE5-68403155CBD8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A9847D-A03A-4DAC-82E4-A99B54C199E9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C7A872E-732F-4B36-A71B-82A8FC8A476E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Родители</a:t>
          </a:r>
        </a:p>
      </dgm:t>
    </dgm:pt>
    <dgm:pt modelId="{C1B9A314-C5BC-4ABF-A41C-64B524D83764}" type="parTrans" cxnId="{C8AB3670-9AE8-41C3-BC3F-43217ED8CFE8}">
      <dgm:prSet/>
      <dgm:spPr/>
      <dgm:t>
        <a:bodyPr/>
        <a:lstStyle/>
        <a:p>
          <a:endParaRPr lang="ru-RU"/>
        </a:p>
      </dgm:t>
    </dgm:pt>
    <dgm:pt modelId="{981022AF-44B8-4B8D-BDC5-D15B993BEA80}" type="sibTrans" cxnId="{C8AB3670-9AE8-41C3-BC3F-43217ED8CFE8}">
      <dgm:prSet/>
      <dgm:spPr/>
      <dgm:t>
        <a:bodyPr/>
        <a:lstStyle/>
        <a:p>
          <a:endParaRPr lang="ru-RU"/>
        </a:p>
      </dgm:t>
    </dgm:pt>
    <dgm:pt modelId="{E76EE464-0D70-4214-8C85-F17A18AF5EDF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изучение научно-методической литературы</a:t>
          </a:r>
          <a:endParaRPr lang="ru-RU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BF7477-D407-4B67-96F3-927626170248}" type="parTrans" cxnId="{3B77539E-7C3E-4983-9EDD-B40D0C20AF40}">
      <dgm:prSet/>
      <dgm:spPr/>
      <dgm:t>
        <a:bodyPr/>
        <a:lstStyle/>
        <a:p>
          <a:endParaRPr lang="ru-RU"/>
        </a:p>
      </dgm:t>
    </dgm:pt>
    <dgm:pt modelId="{6AC46E90-D398-41D1-9C52-9306968560BD}" type="sibTrans" cxnId="{3B77539E-7C3E-4983-9EDD-B40D0C20AF40}">
      <dgm:prSet/>
      <dgm:spPr/>
      <dgm:t>
        <a:bodyPr/>
        <a:lstStyle/>
        <a:p>
          <a:endParaRPr lang="ru-RU"/>
        </a:p>
      </dgm:t>
    </dgm:pt>
    <dgm:pt modelId="{5D425727-DC3B-4DD1-ADAE-7978081D3421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выбор методик и технологий</a:t>
          </a:r>
          <a:endParaRPr lang="ru-RU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E7AAF7-D033-431A-9643-9CE1A4EC9809}" type="parTrans" cxnId="{0B335B12-2644-4F66-AB07-FFAC708CE982}">
      <dgm:prSet/>
      <dgm:spPr/>
      <dgm:t>
        <a:bodyPr/>
        <a:lstStyle/>
        <a:p>
          <a:endParaRPr lang="ru-RU"/>
        </a:p>
      </dgm:t>
    </dgm:pt>
    <dgm:pt modelId="{8A4928A1-1A61-491D-84C8-CD664BC88DBF}" type="sibTrans" cxnId="{0B335B12-2644-4F66-AB07-FFAC708CE982}">
      <dgm:prSet/>
      <dgm:spPr/>
      <dgm:t>
        <a:bodyPr/>
        <a:lstStyle/>
        <a:p>
          <a:endParaRPr lang="ru-RU"/>
        </a:p>
      </dgm:t>
    </dgm:pt>
    <dgm:pt modelId="{6A15247A-FCE1-40BB-B2EF-A07C390D09CF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изучений запроса родителей через анкетирование</a:t>
          </a:r>
          <a:endParaRPr lang="ru-RU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53C287-402D-49DF-B690-2987DC256039}" type="parTrans" cxnId="{6DE646CA-E04C-48A9-9268-8C385B360259}">
      <dgm:prSet/>
      <dgm:spPr/>
      <dgm:t>
        <a:bodyPr/>
        <a:lstStyle/>
        <a:p>
          <a:endParaRPr lang="ru-RU"/>
        </a:p>
      </dgm:t>
    </dgm:pt>
    <dgm:pt modelId="{928F23D8-3115-46D8-9EAE-564B3B2FC113}" type="sibTrans" cxnId="{6DE646CA-E04C-48A9-9268-8C385B360259}">
      <dgm:prSet/>
      <dgm:spPr/>
      <dgm:t>
        <a:bodyPr/>
        <a:lstStyle/>
        <a:p>
          <a:endParaRPr lang="ru-RU"/>
        </a:p>
      </dgm:t>
    </dgm:pt>
    <dgm:pt modelId="{BDF53F63-949A-4D90-BEC1-B341E882C82C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выбор </a:t>
          </a:r>
          <a:r>
            <a:rPr lang="ru-RU" sz="1800" b="1" dirty="0" err="1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интеративных</a:t>
          </a:r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форм сотрудничества с родителями</a:t>
          </a:r>
          <a:r>
            <a: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. </a:t>
          </a:r>
          <a:endParaRPr lang="ru-RU" sz="1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1BAA58-EF27-4EDE-90B0-2AB963F5ED80}" type="parTrans" cxnId="{7CF866DA-8FAE-4CCF-BF1E-C655BBDBCBCF}">
      <dgm:prSet/>
      <dgm:spPr/>
      <dgm:t>
        <a:bodyPr/>
        <a:lstStyle/>
        <a:p>
          <a:endParaRPr lang="ru-RU"/>
        </a:p>
      </dgm:t>
    </dgm:pt>
    <dgm:pt modelId="{845C1F0B-465B-4D0A-A492-EA2027485F7E}" type="sibTrans" cxnId="{7CF866DA-8FAE-4CCF-BF1E-C655BBDBCBCF}">
      <dgm:prSet/>
      <dgm:spPr/>
      <dgm:t>
        <a:bodyPr/>
        <a:lstStyle/>
        <a:p>
          <a:endParaRPr lang="ru-RU"/>
        </a:p>
      </dgm:t>
    </dgm:pt>
    <dgm:pt modelId="{717C3500-6214-41F6-B188-AF3B54AC6108}" type="pres">
      <dgm:prSet presAssocID="{F9A9847D-A03A-4DAC-82E4-A99B54C199E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D8F0C9-6E2F-4440-8A04-CACD1F39AFE5}" type="pres">
      <dgm:prSet presAssocID="{FC7A872E-732F-4B36-A71B-82A8FC8A476E}" presName="centerShape" presStyleLbl="node0" presStyleIdx="0" presStyleCnt="1" custScaleX="235454" custScaleY="70383"/>
      <dgm:spPr/>
      <dgm:t>
        <a:bodyPr/>
        <a:lstStyle/>
        <a:p>
          <a:endParaRPr lang="ru-RU"/>
        </a:p>
      </dgm:t>
    </dgm:pt>
    <dgm:pt modelId="{CED484B2-AB3F-4A27-AEA6-CF01C65A7C1C}" type="pres">
      <dgm:prSet presAssocID="{69BF7477-D407-4B67-96F3-927626170248}" presName="parTrans" presStyleLbl="bgSibTrans2D1" presStyleIdx="0" presStyleCnt="4"/>
      <dgm:spPr/>
      <dgm:t>
        <a:bodyPr/>
        <a:lstStyle/>
        <a:p>
          <a:endParaRPr lang="ru-RU"/>
        </a:p>
      </dgm:t>
    </dgm:pt>
    <dgm:pt modelId="{F04F533F-99A1-4376-AC3A-DB1D729932F4}" type="pres">
      <dgm:prSet presAssocID="{E76EE464-0D70-4214-8C85-F17A18AF5EDF}" presName="node" presStyleLbl="node1" presStyleIdx="0" presStyleCnt="4" custScaleX="94194" custScaleY="75191" custRadScaleRad="104577" custRadScaleInc="155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5D7EC1-C6DE-4B3F-A111-14B7F5854A69}" type="pres">
      <dgm:prSet presAssocID="{28E7AAF7-D033-431A-9643-9CE1A4EC9809}" presName="parTrans" presStyleLbl="bgSibTrans2D1" presStyleIdx="1" presStyleCnt="4"/>
      <dgm:spPr/>
      <dgm:t>
        <a:bodyPr/>
        <a:lstStyle/>
        <a:p>
          <a:endParaRPr lang="ru-RU"/>
        </a:p>
      </dgm:t>
    </dgm:pt>
    <dgm:pt modelId="{3BC531E3-27E5-447D-8F86-234835270840}" type="pres">
      <dgm:prSet presAssocID="{5D425727-DC3B-4DD1-ADAE-7978081D3421}" presName="node" presStyleLbl="node1" presStyleIdx="1" presStyleCnt="4" custScaleX="121441" custScaleY="631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2FEB29-2FD0-4454-8B99-E98095FD51D0}" type="pres">
      <dgm:prSet presAssocID="{2253C287-402D-49DF-B690-2987DC256039}" presName="parTrans" presStyleLbl="bgSibTrans2D1" presStyleIdx="2" presStyleCnt="4"/>
      <dgm:spPr/>
      <dgm:t>
        <a:bodyPr/>
        <a:lstStyle/>
        <a:p>
          <a:endParaRPr lang="ru-RU"/>
        </a:p>
      </dgm:t>
    </dgm:pt>
    <dgm:pt modelId="{CCE15BA5-6713-4E33-9442-BA94F3708C84}" type="pres">
      <dgm:prSet presAssocID="{6A15247A-FCE1-40BB-B2EF-A07C390D09CF}" presName="node" presStyleLbl="node1" presStyleIdx="2" presStyleCnt="4" custScaleX="123854" custScaleY="67030" custRadScaleRad="110567" custRadScaleInc="180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12128D-3FFA-4D04-BE22-04743D07C1A3}" type="pres">
      <dgm:prSet presAssocID="{CB1BAA58-EF27-4EDE-90B0-2AB963F5ED80}" presName="parTrans" presStyleLbl="bgSibTrans2D1" presStyleIdx="3" presStyleCnt="4"/>
      <dgm:spPr/>
      <dgm:t>
        <a:bodyPr/>
        <a:lstStyle/>
        <a:p>
          <a:endParaRPr lang="ru-RU"/>
        </a:p>
      </dgm:t>
    </dgm:pt>
    <dgm:pt modelId="{7DD409FD-5B18-4B97-91CF-8B075791FB11}" type="pres">
      <dgm:prSet presAssocID="{BDF53F63-949A-4D90-BEC1-B341E882C82C}" presName="node" presStyleLbl="node1" presStyleIdx="3" presStyleCnt="4" custScaleY="80982" custRadScaleRad="112283" custRadScaleInc="-19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71EC40-5AA0-47FD-98D0-D8423915057B}" type="presOf" srcId="{28E7AAF7-D033-431A-9643-9CE1A4EC9809}" destId="{FE5D7EC1-C6DE-4B3F-A111-14B7F5854A69}" srcOrd="0" destOrd="0" presId="urn:microsoft.com/office/officeart/2005/8/layout/radial4"/>
    <dgm:cxn modelId="{655EB61E-BFA9-42CF-B4C9-8D819DEDCC1B}" type="presOf" srcId="{CB1BAA58-EF27-4EDE-90B0-2AB963F5ED80}" destId="{A212128D-3FFA-4D04-BE22-04743D07C1A3}" srcOrd="0" destOrd="0" presId="urn:microsoft.com/office/officeart/2005/8/layout/radial4"/>
    <dgm:cxn modelId="{13A4228A-398E-4EC1-AD48-028625960DDB}" type="presOf" srcId="{BDF53F63-949A-4D90-BEC1-B341E882C82C}" destId="{7DD409FD-5B18-4B97-91CF-8B075791FB11}" srcOrd="0" destOrd="0" presId="urn:microsoft.com/office/officeart/2005/8/layout/radial4"/>
    <dgm:cxn modelId="{EA6D5E72-D80A-4FA9-A248-8F7CEC3673E1}" type="presOf" srcId="{2253C287-402D-49DF-B690-2987DC256039}" destId="{E02FEB29-2FD0-4454-8B99-E98095FD51D0}" srcOrd="0" destOrd="0" presId="urn:microsoft.com/office/officeart/2005/8/layout/radial4"/>
    <dgm:cxn modelId="{6DE646CA-E04C-48A9-9268-8C385B360259}" srcId="{FC7A872E-732F-4B36-A71B-82A8FC8A476E}" destId="{6A15247A-FCE1-40BB-B2EF-A07C390D09CF}" srcOrd="2" destOrd="0" parTransId="{2253C287-402D-49DF-B690-2987DC256039}" sibTransId="{928F23D8-3115-46D8-9EAE-564B3B2FC113}"/>
    <dgm:cxn modelId="{7CF866DA-8FAE-4CCF-BF1E-C655BBDBCBCF}" srcId="{FC7A872E-732F-4B36-A71B-82A8FC8A476E}" destId="{BDF53F63-949A-4D90-BEC1-B341E882C82C}" srcOrd="3" destOrd="0" parTransId="{CB1BAA58-EF27-4EDE-90B0-2AB963F5ED80}" sibTransId="{845C1F0B-465B-4D0A-A492-EA2027485F7E}"/>
    <dgm:cxn modelId="{3B77539E-7C3E-4983-9EDD-B40D0C20AF40}" srcId="{FC7A872E-732F-4B36-A71B-82A8FC8A476E}" destId="{E76EE464-0D70-4214-8C85-F17A18AF5EDF}" srcOrd="0" destOrd="0" parTransId="{69BF7477-D407-4B67-96F3-927626170248}" sibTransId="{6AC46E90-D398-41D1-9C52-9306968560BD}"/>
    <dgm:cxn modelId="{23B30778-E26E-431C-BD28-B4EE3175396D}" type="presOf" srcId="{69BF7477-D407-4B67-96F3-927626170248}" destId="{CED484B2-AB3F-4A27-AEA6-CF01C65A7C1C}" srcOrd="0" destOrd="0" presId="urn:microsoft.com/office/officeart/2005/8/layout/radial4"/>
    <dgm:cxn modelId="{C8AB3670-9AE8-41C3-BC3F-43217ED8CFE8}" srcId="{F9A9847D-A03A-4DAC-82E4-A99B54C199E9}" destId="{FC7A872E-732F-4B36-A71B-82A8FC8A476E}" srcOrd="0" destOrd="0" parTransId="{C1B9A314-C5BC-4ABF-A41C-64B524D83764}" sibTransId="{981022AF-44B8-4B8D-BDC5-D15B993BEA80}"/>
    <dgm:cxn modelId="{86AF6B49-D867-4518-BD7D-68142756D43D}" type="presOf" srcId="{FC7A872E-732F-4B36-A71B-82A8FC8A476E}" destId="{42D8F0C9-6E2F-4440-8A04-CACD1F39AFE5}" srcOrd="0" destOrd="0" presId="urn:microsoft.com/office/officeart/2005/8/layout/radial4"/>
    <dgm:cxn modelId="{0B335B12-2644-4F66-AB07-FFAC708CE982}" srcId="{FC7A872E-732F-4B36-A71B-82A8FC8A476E}" destId="{5D425727-DC3B-4DD1-ADAE-7978081D3421}" srcOrd="1" destOrd="0" parTransId="{28E7AAF7-D033-431A-9643-9CE1A4EC9809}" sibTransId="{8A4928A1-1A61-491D-84C8-CD664BC88DBF}"/>
    <dgm:cxn modelId="{36D1239A-1F00-47CF-9B7E-D30D650EECE6}" type="presOf" srcId="{F9A9847D-A03A-4DAC-82E4-A99B54C199E9}" destId="{717C3500-6214-41F6-B188-AF3B54AC6108}" srcOrd="0" destOrd="0" presId="urn:microsoft.com/office/officeart/2005/8/layout/radial4"/>
    <dgm:cxn modelId="{9AACBC38-1F6A-4AAB-B156-56FA64BBAAEA}" type="presOf" srcId="{6A15247A-FCE1-40BB-B2EF-A07C390D09CF}" destId="{CCE15BA5-6713-4E33-9442-BA94F3708C84}" srcOrd="0" destOrd="0" presId="urn:microsoft.com/office/officeart/2005/8/layout/radial4"/>
    <dgm:cxn modelId="{F7B46E5F-0871-41EC-9B12-343A539E8B6E}" type="presOf" srcId="{5D425727-DC3B-4DD1-ADAE-7978081D3421}" destId="{3BC531E3-27E5-447D-8F86-234835270840}" srcOrd="0" destOrd="0" presId="urn:microsoft.com/office/officeart/2005/8/layout/radial4"/>
    <dgm:cxn modelId="{48EE5D12-A7B9-461C-9EEC-1FE141C95D44}" type="presOf" srcId="{E76EE464-0D70-4214-8C85-F17A18AF5EDF}" destId="{F04F533F-99A1-4376-AC3A-DB1D729932F4}" srcOrd="0" destOrd="0" presId="urn:microsoft.com/office/officeart/2005/8/layout/radial4"/>
    <dgm:cxn modelId="{74297E71-004D-45E0-AF78-D877D8644599}" type="presParOf" srcId="{717C3500-6214-41F6-B188-AF3B54AC6108}" destId="{42D8F0C9-6E2F-4440-8A04-CACD1F39AFE5}" srcOrd="0" destOrd="0" presId="urn:microsoft.com/office/officeart/2005/8/layout/radial4"/>
    <dgm:cxn modelId="{8D827D82-F200-437F-9B01-DB8E0CC6E100}" type="presParOf" srcId="{717C3500-6214-41F6-B188-AF3B54AC6108}" destId="{CED484B2-AB3F-4A27-AEA6-CF01C65A7C1C}" srcOrd="1" destOrd="0" presId="urn:microsoft.com/office/officeart/2005/8/layout/radial4"/>
    <dgm:cxn modelId="{0205A74C-BEE0-48F8-BF00-8DA1F1770061}" type="presParOf" srcId="{717C3500-6214-41F6-B188-AF3B54AC6108}" destId="{F04F533F-99A1-4376-AC3A-DB1D729932F4}" srcOrd="2" destOrd="0" presId="urn:microsoft.com/office/officeart/2005/8/layout/radial4"/>
    <dgm:cxn modelId="{E381D6FF-9BE8-4E4E-ADF8-F5C7B15223EB}" type="presParOf" srcId="{717C3500-6214-41F6-B188-AF3B54AC6108}" destId="{FE5D7EC1-C6DE-4B3F-A111-14B7F5854A69}" srcOrd="3" destOrd="0" presId="urn:microsoft.com/office/officeart/2005/8/layout/radial4"/>
    <dgm:cxn modelId="{5462FB83-9093-41E7-96BD-DF6F1E01338E}" type="presParOf" srcId="{717C3500-6214-41F6-B188-AF3B54AC6108}" destId="{3BC531E3-27E5-447D-8F86-234835270840}" srcOrd="4" destOrd="0" presId="urn:microsoft.com/office/officeart/2005/8/layout/radial4"/>
    <dgm:cxn modelId="{5B86BECA-1E6E-438C-9DD3-D844F2C2322A}" type="presParOf" srcId="{717C3500-6214-41F6-B188-AF3B54AC6108}" destId="{E02FEB29-2FD0-4454-8B99-E98095FD51D0}" srcOrd="5" destOrd="0" presId="urn:microsoft.com/office/officeart/2005/8/layout/radial4"/>
    <dgm:cxn modelId="{8B478579-0407-4756-86BD-0EE6BF50B07B}" type="presParOf" srcId="{717C3500-6214-41F6-B188-AF3B54AC6108}" destId="{CCE15BA5-6713-4E33-9442-BA94F3708C84}" srcOrd="6" destOrd="0" presId="urn:microsoft.com/office/officeart/2005/8/layout/radial4"/>
    <dgm:cxn modelId="{0799568E-DCD8-448C-9051-F161D9A74727}" type="presParOf" srcId="{717C3500-6214-41F6-B188-AF3B54AC6108}" destId="{A212128D-3FFA-4D04-BE22-04743D07C1A3}" srcOrd="7" destOrd="0" presId="urn:microsoft.com/office/officeart/2005/8/layout/radial4"/>
    <dgm:cxn modelId="{E9BA6FCD-F45B-4DB9-95D0-9CB0EB52A7B9}" type="presParOf" srcId="{717C3500-6214-41F6-B188-AF3B54AC6108}" destId="{7DD409FD-5B18-4B97-91CF-8B075791FB11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77B693-F336-4AA8-AFE5-547F3ECA064C}" type="doc">
      <dgm:prSet loTypeId="urn:microsoft.com/office/officeart/2005/8/layout/cycle3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A155682-BE6E-40A6-87C9-282A016D681C}">
      <dgm:prSet phldrT="[Текст]"/>
      <dgm:spPr>
        <a:xfrm>
          <a:off x="1768078" y="886"/>
          <a:ext cx="1950243" cy="975121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ru-RU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познавательные</a:t>
          </a:r>
        </a:p>
      </dgm:t>
    </dgm:pt>
    <dgm:pt modelId="{280C39AD-DE9F-4DF9-89C8-750E953DCE54}" type="parTrans" cxnId="{F0547000-7FC7-46CB-BA1F-8A3E13A68F62}">
      <dgm:prSet/>
      <dgm:spPr/>
      <dgm:t>
        <a:bodyPr/>
        <a:lstStyle/>
        <a:p>
          <a:endParaRPr lang="ru-RU"/>
        </a:p>
      </dgm:t>
    </dgm:pt>
    <dgm:pt modelId="{5338640D-951D-41C5-B230-05228FF76E57}" type="sibTrans" cxnId="{F0547000-7FC7-46CB-BA1F-8A3E13A68F62}">
      <dgm:prSet/>
      <dgm:spPr>
        <a:xfrm>
          <a:off x="1195084" y="-53983"/>
          <a:ext cx="3096231" cy="3096231"/>
        </a:xfrm>
        <a:prstGeom prst="circularArrow">
          <a:avLst>
            <a:gd name="adj1" fmla="val 4668"/>
            <a:gd name="adj2" fmla="val 272909"/>
            <a:gd name="adj3" fmla="val 13040823"/>
            <a:gd name="adj4" fmla="val 17889737"/>
            <a:gd name="adj5" fmla="val 4847"/>
          </a:avLst>
        </a:prstGeom>
        <a:solidFill>
          <a:srgbClr val="FFC000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ru-RU"/>
        </a:p>
      </dgm:t>
    </dgm:pt>
    <dgm:pt modelId="{6DED9D0F-458A-4451-BDAC-7E714CE41642}">
      <dgm:prSet phldrT="[Текст]"/>
      <dgm:spPr>
        <a:xfrm>
          <a:off x="2879830" y="1112639"/>
          <a:ext cx="1950243" cy="975121"/>
        </a:xfrm>
        <a:prstGeom prst="roundRect">
          <a:avLst/>
        </a:prstGeom>
        <a:solidFill>
          <a:srgbClr val="FFC000">
            <a:hueOff val="3465231"/>
            <a:satOff val="-15989"/>
            <a:lumOff val="588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ru-RU" dirty="0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информационно-аналитические</a:t>
          </a:r>
        </a:p>
      </dgm:t>
    </dgm:pt>
    <dgm:pt modelId="{F5F4EE2B-E8F3-4A5C-B2A3-175FFE84F056}" type="parTrans" cxnId="{B92D6EB5-C53E-454E-8209-586259A5EDEF}">
      <dgm:prSet/>
      <dgm:spPr/>
      <dgm:t>
        <a:bodyPr/>
        <a:lstStyle/>
        <a:p>
          <a:endParaRPr lang="ru-RU"/>
        </a:p>
      </dgm:t>
    </dgm:pt>
    <dgm:pt modelId="{71BF2855-7B53-41CD-A2EA-99B98684A9EF}" type="sibTrans" cxnId="{B92D6EB5-C53E-454E-8209-586259A5EDEF}">
      <dgm:prSet/>
      <dgm:spPr/>
      <dgm:t>
        <a:bodyPr/>
        <a:lstStyle/>
        <a:p>
          <a:endParaRPr lang="ru-RU"/>
        </a:p>
      </dgm:t>
    </dgm:pt>
    <dgm:pt modelId="{6C86926E-E66D-4642-9940-36F79C42E92E}">
      <dgm:prSet phldrT="[Текст]"/>
      <dgm:spPr>
        <a:xfrm>
          <a:off x="1768078" y="2224391"/>
          <a:ext cx="1950243" cy="975121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досуговые</a:t>
          </a:r>
        </a:p>
      </dgm:t>
    </dgm:pt>
    <dgm:pt modelId="{508257A4-CADD-47CB-A6FB-6D126562B01B}" type="parTrans" cxnId="{863929B3-0E96-4111-990C-CDA6CFD271C6}">
      <dgm:prSet/>
      <dgm:spPr/>
      <dgm:t>
        <a:bodyPr/>
        <a:lstStyle/>
        <a:p>
          <a:endParaRPr lang="ru-RU"/>
        </a:p>
      </dgm:t>
    </dgm:pt>
    <dgm:pt modelId="{EFB79729-1710-4A24-89B2-DF81A81D9605}" type="sibTrans" cxnId="{863929B3-0E96-4111-990C-CDA6CFD271C6}">
      <dgm:prSet/>
      <dgm:spPr/>
      <dgm:t>
        <a:bodyPr/>
        <a:lstStyle/>
        <a:p>
          <a:endParaRPr lang="ru-RU"/>
        </a:p>
      </dgm:t>
    </dgm:pt>
    <dgm:pt modelId="{90C576AC-113E-4314-997B-13E4992AA46B}">
      <dgm:prSet phldrT="[Текст]"/>
      <dgm:spPr>
        <a:xfrm>
          <a:off x="656325" y="1112639"/>
          <a:ext cx="1950243" cy="975121"/>
        </a:xfrm>
        <a:prstGeom prst="roundRect">
          <a:avLst/>
        </a:prstGeom>
        <a:solidFill>
          <a:srgbClr val="FFC000">
            <a:hueOff val="10395692"/>
            <a:satOff val="-47968"/>
            <a:lumOff val="1765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r>
            <a:rPr lang="ru-RU">
              <a:solidFill>
                <a:sysClr val="window" lastClr="FFFF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наглядно-информационные</a:t>
          </a:r>
        </a:p>
      </dgm:t>
    </dgm:pt>
    <dgm:pt modelId="{2CA8883D-E9A0-4A3C-AACE-CBEDFD44C253}" type="parTrans" cxnId="{D4B77BEB-CCF7-4D5D-93DE-4393E8CBC99B}">
      <dgm:prSet/>
      <dgm:spPr/>
      <dgm:t>
        <a:bodyPr/>
        <a:lstStyle/>
        <a:p>
          <a:endParaRPr lang="ru-RU"/>
        </a:p>
      </dgm:t>
    </dgm:pt>
    <dgm:pt modelId="{95D64B4D-2877-4B11-B0B1-A64986898A98}" type="sibTrans" cxnId="{D4B77BEB-CCF7-4D5D-93DE-4393E8CBC99B}">
      <dgm:prSet/>
      <dgm:spPr/>
      <dgm:t>
        <a:bodyPr/>
        <a:lstStyle/>
        <a:p>
          <a:endParaRPr lang="ru-RU"/>
        </a:p>
      </dgm:t>
    </dgm:pt>
    <dgm:pt modelId="{D1DEF88E-8024-45E2-AE00-595C4352FC70}" type="pres">
      <dgm:prSet presAssocID="{5077B693-F336-4AA8-AFE5-547F3ECA064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8CB86D-B308-4725-8966-E440F9CF29C7}" type="pres">
      <dgm:prSet presAssocID="{5077B693-F336-4AA8-AFE5-547F3ECA064C}" presName="cycle" presStyleCnt="0"/>
      <dgm:spPr/>
    </dgm:pt>
    <dgm:pt modelId="{D9BAB85F-19B2-442B-8F6D-94545BDD33F7}" type="pres">
      <dgm:prSet presAssocID="{7A155682-BE6E-40A6-87C9-282A016D681C}" presName="nodeFirstNode" presStyleLbl="node1" presStyleIdx="0" presStyleCnt="4" custScaleX="1380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67DAE2-F7C5-40A5-836E-ECCDE2DD880C}" type="pres">
      <dgm:prSet presAssocID="{5338640D-951D-41C5-B230-05228FF76E57}" presName="sibTransFirstNode" presStyleLbl="bgShp" presStyleIdx="0" presStyleCnt="1" custScaleX="143967" custScaleY="114076" custLinFactNeighborX="-2867" custLinFactNeighborY="39105"/>
      <dgm:spPr/>
      <dgm:t>
        <a:bodyPr/>
        <a:lstStyle/>
        <a:p>
          <a:endParaRPr lang="ru-RU"/>
        </a:p>
      </dgm:t>
    </dgm:pt>
    <dgm:pt modelId="{15C7F129-F1C3-4552-AEB7-23FDBA43A16A}" type="pres">
      <dgm:prSet presAssocID="{6DED9D0F-458A-4451-BDAC-7E714CE41642}" presName="nodeFollowingNodes" presStyleLbl="node1" presStyleIdx="1" presStyleCnt="4" custScaleX="117131" custRadScaleRad="145611" custRadScaleInc="-11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F514-350F-489F-B1AD-6AF742EF9759}" type="pres">
      <dgm:prSet presAssocID="{6C86926E-E66D-4642-9940-36F79C42E92E}" presName="nodeFollowingNodes" presStyleLbl="node1" presStyleIdx="2" presStyleCnt="4" custScaleX="1453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4DD8CF-48A5-4A6D-BF57-203DCCFC713C}" type="pres">
      <dgm:prSet presAssocID="{90C576AC-113E-4314-997B-13E4992AA46B}" presName="nodeFollowingNodes" presStyleLbl="node1" presStyleIdx="3" presStyleCnt="4" custScaleX="123031" custRadScaleRad="162680" custRadScaleInc="9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BFA222-ABC7-4B92-9E49-AB7D6A4337CF}" type="presOf" srcId="{90C576AC-113E-4314-997B-13E4992AA46B}" destId="{9A4DD8CF-48A5-4A6D-BF57-203DCCFC713C}" srcOrd="0" destOrd="0" presId="urn:microsoft.com/office/officeart/2005/8/layout/cycle3"/>
    <dgm:cxn modelId="{66711CD4-E1D0-4362-B054-009C154F6144}" type="presOf" srcId="{5338640D-951D-41C5-B230-05228FF76E57}" destId="{2067DAE2-F7C5-40A5-836E-ECCDE2DD880C}" srcOrd="0" destOrd="0" presId="urn:microsoft.com/office/officeart/2005/8/layout/cycle3"/>
    <dgm:cxn modelId="{B00F5D24-4F78-4271-A549-7F4CB76E7BDD}" type="presOf" srcId="{7A155682-BE6E-40A6-87C9-282A016D681C}" destId="{D9BAB85F-19B2-442B-8F6D-94545BDD33F7}" srcOrd="0" destOrd="0" presId="urn:microsoft.com/office/officeart/2005/8/layout/cycle3"/>
    <dgm:cxn modelId="{0FC0A182-B762-4064-A24A-CF7E778B076E}" type="presOf" srcId="{5077B693-F336-4AA8-AFE5-547F3ECA064C}" destId="{D1DEF88E-8024-45E2-AE00-595C4352FC70}" srcOrd="0" destOrd="0" presId="urn:microsoft.com/office/officeart/2005/8/layout/cycle3"/>
    <dgm:cxn modelId="{F0547000-7FC7-46CB-BA1F-8A3E13A68F62}" srcId="{5077B693-F336-4AA8-AFE5-547F3ECA064C}" destId="{7A155682-BE6E-40A6-87C9-282A016D681C}" srcOrd="0" destOrd="0" parTransId="{280C39AD-DE9F-4DF9-89C8-750E953DCE54}" sibTransId="{5338640D-951D-41C5-B230-05228FF76E57}"/>
    <dgm:cxn modelId="{B92D6EB5-C53E-454E-8209-586259A5EDEF}" srcId="{5077B693-F336-4AA8-AFE5-547F3ECA064C}" destId="{6DED9D0F-458A-4451-BDAC-7E714CE41642}" srcOrd="1" destOrd="0" parTransId="{F5F4EE2B-E8F3-4A5C-B2A3-175FFE84F056}" sibTransId="{71BF2855-7B53-41CD-A2EA-99B98684A9EF}"/>
    <dgm:cxn modelId="{863929B3-0E96-4111-990C-CDA6CFD271C6}" srcId="{5077B693-F336-4AA8-AFE5-547F3ECA064C}" destId="{6C86926E-E66D-4642-9940-36F79C42E92E}" srcOrd="2" destOrd="0" parTransId="{508257A4-CADD-47CB-A6FB-6D126562B01B}" sibTransId="{EFB79729-1710-4A24-89B2-DF81A81D9605}"/>
    <dgm:cxn modelId="{7503002B-21B0-4881-AA7B-F38AC3B2B82D}" type="presOf" srcId="{6DED9D0F-458A-4451-BDAC-7E714CE41642}" destId="{15C7F129-F1C3-4552-AEB7-23FDBA43A16A}" srcOrd="0" destOrd="0" presId="urn:microsoft.com/office/officeart/2005/8/layout/cycle3"/>
    <dgm:cxn modelId="{D4B77BEB-CCF7-4D5D-93DE-4393E8CBC99B}" srcId="{5077B693-F336-4AA8-AFE5-547F3ECA064C}" destId="{90C576AC-113E-4314-997B-13E4992AA46B}" srcOrd="3" destOrd="0" parTransId="{2CA8883D-E9A0-4A3C-AACE-CBEDFD44C253}" sibTransId="{95D64B4D-2877-4B11-B0B1-A64986898A98}"/>
    <dgm:cxn modelId="{BD033E86-E2E2-4B1A-9C90-65DF346BE7E7}" type="presOf" srcId="{6C86926E-E66D-4642-9940-36F79C42E92E}" destId="{8064F514-350F-489F-B1AD-6AF742EF9759}" srcOrd="0" destOrd="0" presId="urn:microsoft.com/office/officeart/2005/8/layout/cycle3"/>
    <dgm:cxn modelId="{EAC25556-D2CC-4D9E-82BD-2B4F2C27631A}" type="presParOf" srcId="{D1DEF88E-8024-45E2-AE00-595C4352FC70}" destId="{8A8CB86D-B308-4725-8966-E440F9CF29C7}" srcOrd="0" destOrd="0" presId="urn:microsoft.com/office/officeart/2005/8/layout/cycle3"/>
    <dgm:cxn modelId="{16A176DC-8205-44C1-9638-EC07AA7D3D23}" type="presParOf" srcId="{8A8CB86D-B308-4725-8966-E440F9CF29C7}" destId="{D9BAB85F-19B2-442B-8F6D-94545BDD33F7}" srcOrd="0" destOrd="0" presId="urn:microsoft.com/office/officeart/2005/8/layout/cycle3"/>
    <dgm:cxn modelId="{6E24799C-F4CC-49F6-84BE-6DB29340D32B}" type="presParOf" srcId="{8A8CB86D-B308-4725-8966-E440F9CF29C7}" destId="{2067DAE2-F7C5-40A5-836E-ECCDE2DD880C}" srcOrd="1" destOrd="0" presId="urn:microsoft.com/office/officeart/2005/8/layout/cycle3"/>
    <dgm:cxn modelId="{6D96E860-0B02-4BEA-B8CF-B023AAFB3088}" type="presParOf" srcId="{8A8CB86D-B308-4725-8966-E440F9CF29C7}" destId="{15C7F129-F1C3-4552-AEB7-23FDBA43A16A}" srcOrd="2" destOrd="0" presId="urn:microsoft.com/office/officeart/2005/8/layout/cycle3"/>
    <dgm:cxn modelId="{97132F42-6D69-4094-BC93-7324E6110294}" type="presParOf" srcId="{8A8CB86D-B308-4725-8966-E440F9CF29C7}" destId="{8064F514-350F-489F-B1AD-6AF742EF9759}" srcOrd="3" destOrd="0" presId="urn:microsoft.com/office/officeart/2005/8/layout/cycle3"/>
    <dgm:cxn modelId="{8152B53E-21CC-4788-8C64-28A5104527FE}" type="presParOf" srcId="{8A8CB86D-B308-4725-8966-E440F9CF29C7}" destId="{9A4DD8CF-48A5-4A6D-BF57-203DCCFC713C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734C8-2390-4C31-B1D4-BFD4176EFC94}" type="datetimeFigureOut">
              <a:rPr lang="en-US" smtClean="0"/>
              <a:t>8/27/2017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5BEFE9-5F56-46FE-9F02-5C62B5640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42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8605C-6FF0-4909-92D7-A9C6F11DB5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62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926F0-EC2C-4430-9D15-D5FF664D35E9}" type="datetimeFigureOut">
              <a:rPr lang="en-US" smtClean="0"/>
              <a:t>8/27/2017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86C87-65DB-4043-9072-335CC7C49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124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926F0-EC2C-4430-9D15-D5FF664D35E9}" type="datetimeFigureOut">
              <a:rPr lang="en-US" smtClean="0"/>
              <a:t>8/27/2017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86C87-65DB-4043-9072-335CC7C49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48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212">
              <a:srgbClr val="15ACE3"/>
            </a:gs>
            <a:gs pos="98000">
              <a:srgbClr val="26A9D9"/>
            </a:gs>
            <a:gs pos="0">
              <a:srgbClr val="00B0F0"/>
            </a:gs>
            <a:gs pos="57000">
              <a:srgbClr val="92D05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>
            <a:spLocks/>
          </p:cNvSpPr>
          <p:nvPr/>
        </p:nvSpPr>
        <p:spPr>
          <a:xfrm>
            <a:off x="6682144" y="2467352"/>
            <a:ext cx="594360" cy="59436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>
            <a:bevelT w="381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638" y="1428192"/>
            <a:ext cx="5421485" cy="5373216"/>
          </a:xfrm>
          <a:prstGeom prst="ellipse">
            <a:avLst/>
          </a:prstGeom>
        </p:spPr>
      </p:pic>
      <p:sp>
        <p:nvSpPr>
          <p:cNvPr id="1091" name="Oval 1090"/>
          <p:cNvSpPr>
            <a:spLocks noChangeAspect="1"/>
          </p:cNvSpPr>
          <p:nvPr/>
        </p:nvSpPr>
        <p:spPr>
          <a:xfrm>
            <a:off x="1782723" y="1371600"/>
            <a:ext cx="5486400" cy="5486400"/>
          </a:xfrm>
          <a:custGeom>
            <a:avLst/>
            <a:gdLst/>
            <a:ahLst/>
            <a:cxnLst/>
            <a:rect l="l" t="t" r="r" b="b"/>
            <a:pathLst>
              <a:path w="5486400" h="5486400">
                <a:moveTo>
                  <a:pt x="2745148" y="152401"/>
                </a:moveTo>
                <a:cubicBezTo>
                  <a:pt x="1825091" y="151709"/>
                  <a:pt x="973686" y="639022"/>
                  <a:pt x="508292" y="1432693"/>
                </a:cubicBezTo>
                <a:lnTo>
                  <a:pt x="2743200" y="2743200"/>
                </a:lnTo>
                <a:lnTo>
                  <a:pt x="4980077" y="1436054"/>
                </a:lnTo>
                <a:cubicBezTo>
                  <a:pt x="4515877" y="641684"/>
                  <a:pt x="3665205" y="153093"/>
                  <a:pt x="2745148" y="152401"/>
                </a:cubicBezTo>
                <a:close/>
                <a:moveTo>
                  <a:pt x="2743200" y="0"/>
                </a:moveTo>
                <a:cubicBezTo>
                  <a:pt x="4258228" y="0"/>
                  <a:pt x="5486400" y="1228172"/>
                  <a:pt x="5486400" y="2743200"/>
                </a:cubicBezTo>
                <a:cubicBezTo>
                  <a:pt x="5486400" y="4258228"/>
                  <a:pt x="4258228" y="5486400"/>
                  <a:pt x="2743200" y="5486400"/>
                </a:cubicBezTo>
                <a:cubicBezTo>
                  <a:pt x="1228172" y="5486400"/>
                  <a:pt x="0" y="4258228"/>
                  <a:pt x="0" y="2743200"/>
                </a:cubicBezTo>
                <a:cubicBezTo>
                  <a:pt x="0" y="1228172"/>
                  <a:pt x="1228172" y="0"/>
                  <a:pt x="2743200" y="0"/>
                </a:cubicBezTo>
                <a:close/>
              </a:path>
            </a:pathLst>
          </a:custGeom>
          <a:gradFill>
            <a:gsLst>
              <a:gs pos="18600">
                <a:srgbClr val="EBEB1C"/>
              </a:gs>
              <a:gs pos="29000">
                <a:srgbClr val="FFFF00"/>
              </a:gs>
              <a:gs pos="100000">
                <a:schemeClr val="bg1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>
            <a:bevelT w="381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49723" y="4081264"/>
            <a:ext cx="152400" cy="1524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nut 5"/>
          <p:cNvSpPr>
            <a:spLocks noChangeAspect="1"/>
          </p:cNvSpPr>
          <p:nvPr/>
        </p:nvSpPr>
        <p:spPr>
          <a:xfrm>
            <a:off x="4411623" y="4057667"/>
            <a:ext cx="228600" cy="228600"/>
          </a:xfrm>
          <a:prstGeom prst="donut">
            <a:avLst/>
          </a:pr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2700000" scaled="0"/>
          </a:gradFill>
          <a:ln>
            <a:noFill/>
          </a:ln>
          <a:effectLst>
            <a:innerShdw blurRad="63500" dist="76200" dir="18900000">
              <a:prstClr val="black">
                <a:alpha val="44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3334" y="4157464"/>
            <a:ext cx="798737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Интерактивные формы работы</a:t>
            </a:r>
          </a:p>
          <a:p>
            <a:pPr algn="ctr"/>
            <a:r>
              <a:rPr lang="ru-RU" sz="4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 с </a:t>
            </a:r>
            <a:r>
              <a:rPr lang="ru-RU" sz="4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родителями в деятельности </a:t>
            </a:r>
          </a:p>
          <a:p>
            <a:pPr algn="ctr"/>
            <a:r>
              <a:rPr lang="ru-RU" sz="4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</a:rPr>
              <a:t>педагога-психолога</a:t>
            </a:r>
            <a:endParaRPr lang="ru-RU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26923" y="176964"/>
            <a:ext cx="439799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sz="2000" b="1" dirty="0">
                <a:latin typeface="Times New Roman" panose="02020603050405020304" pitchFamily="18" charset="0"/>
              </a:rPr>
              <a:t>№1 «Айгөлек» балабақшасы МКҚК</a:t>
            </a:r>
            <a:endParaRPr lang="ru-RU" sz="2000" dirty="0"/>
          </a:p>
          <a:p>
            <a:pPr algn="ctr">
              <a:spcAft>
                <a:spcPts val="0"/>
              </a:spcAft>
            </a:pPr>
            <a:r>
              <a:rPr lang="kk-KZ" sz="2000" b="1" dirty="0">
                <a:latin typeface="Times New Roman" panose="02020603050405020304" pitchFamily="18" charset="0"/>
              </a:rPr>
              <a:t>ГККП «Детский сад №1 «Айголек»</a:t>
            </a:r>
            <a:endParaRPr lang="ru-RU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9225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2500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path" presetSubtype="0" accel="25000" decel="2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82146E-6 C 0.15556 -2.82146E-6 0.28333 0.16813 0.28333 0.3772 C 0.28333 0.58603 0.15556 0.75602 0 0.75602 C -0.1566 0.75602 -0.28333 0.58603 -0.28333 0.3772 C -0.28333 0.16813 -0.1566 -2.82146E-6 0 -2.82146E-6 Z " pathEditMode="relative" rAng="0" ptsTypes="fffff">
                                      <p:cBhvr>
                                        <p:cTn id="8" dur="2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7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rgbClr val="FFFF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617" l="3636" r="8981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123" y="96930"/>
            <a:ext cx="3323326" cy="2211522"/>
          </a:xfrm>
          <a:prstGeom prst="rect">
            <a:avLst/>
          </a:prstGeom>
        </p:spPr>
      </p:pic>
      <p:pic>
        <p:nvPicPr>
          <p:cNvPr id="1028" name="Picture 4" descr="Картинки по запросу современные дети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36" b="96175" l="9818" r="989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221088"/>
            <a:ext cx="3817644" cy="254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Картинки по запросу информационные технолог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Картинки по запросу gif земной шар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307" y="951068"/>
            <a:ext cx="3944087" cy="394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uper mother with newborn baby - cleaning, shopping, talking by royalty-free stock vector ar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61" b="100000" l="6543" r="899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893" y="-243624"/>
            <a:ext cx="3465081" cy="346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Картинки по запросу занятой человек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5310" b="95310" l="77" r="986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414" y="2849469"/>
            <a:ext cx="4706890" cy="409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60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372">
              <a:srgbClr val="00B0F0"/>
            </a:gs>
            <a:gs pos="100000">
              <a:srgbClr val="FFFF0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692696"/>
            <a:ext cx="8568952" cy="5468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75"/>
              </a:spcBef>
              <a:spcAft>
                <a:spcPts val="375"/>
              </a:spcAft>
            </a:pP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36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Интерактив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(англ.-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interact</a:t>
            </a: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r>
              <a:rPr lang="ru-RU" sz="4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</a:p>
          <a:p>
            <a:pPr algn="ctr">
              <a:spcBef>
                <a:spcPts val="375"/>
              </a:spcBef>
              <a:spcAft>
                <a:spcPts val="375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 где 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inter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»-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 это взаимный, </a:t>
            </a:r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spcBef>
                <a:spcPts val="375"/>
              </a:spcBef>
              <a:spcAft>
                <a:spcPts val="375"/>
              </a:spcAft>
            </a:pP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act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- действовать.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spcAft>
                <a:spcPts val="375"/>
              </a:spcAft>
            </a:pPr>
            <a:endParaRPr lang="ru-RU" sz="12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spcBef>
                <a:spcPts val="375"/>
              </a:spcBef>
              <a:spcAft>
                <a:spcPts val="375"/>
              </a:spcAft>
            </a:pP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Интерактивный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</a:p>
          <a:p>
            <a:pPr algn="ctr">
              <a:spcBef>
                <a:spcPts val="375"/>
              </a:spcBef>
              <a:spcAft>
                <a:spcPts val="375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означает способность взаимодействовать или находится в режиме беседы, диалога с чем-либо (например, компьютером) или кем-либо (например, человеком).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03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0">
              <a:srgbClr val="0070C0"/>
            </a:gs>
            <a:gs pos="100000">
              <a:srgbClr val="FFFF0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0557" y="476672"/>
            <a:ext cx="727756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</a:t>
            </a: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интерактивного взаимодействия </a:t>
            </a:r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66849902"/>
              </p:ext>
            </p:extLst>
          </p:nvPr>
        </p:nvGraphicFramePr>
        <p:xfrm>
          <a:off x="657286" y="1844824"/>
          <a:ext cx="756084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429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rgbClr val="00B0F0"/>
            </a:gs>
            <a:gs pos="100000">
              <a:srgbClr val="FFFF0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339752" y="434861"/>
            <a:ext cx="554461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интерактивного взаимодействия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81335569"/>
              </p:ext>
            </p:extLst>
          </p:nvPr>
        </p:nvGraphicFramePr>
        <p:xfrm>
          <a:off x="1187624" y="1484784"/>
          <a:ext cx="7776864" cy="4948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89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7000">
              <a:srgbClr val="00B0F0"/>
            </a:gs>
            <a:gs pos="100000">
              <a:srgbClr val="FFFF0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73543" y="-690090"/>
            <a:ext cx="8396914" cy="2751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0" algn="ctr" eaLnBrk="1" fontAlgn="auto" hangingPunct="1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Механизм</a:t>
            </a:r>
            <a:b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организации сотрудничества с 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родителями</a:t>
            </a:r>
            <a:endParaRPr lang="ru-RU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907063949"/>
              </p:ext>
            </p:extLst>
          </p:nvPr>
        </p:nvGraphicFramePr>
        <p:xfrm>
          <a:off x="1111249" y="1351280"/>
          <a:ext cx="7659207" cy="5174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81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FF00"/>
            </a:gs>
            <a:gs pos="0">
              <a:srgbClr val="FFFF00"/>
            </a:gs>
            <a:gs pos="89250">
              <a:srgbClr val="C0EC3C"/>
            </a:gs>
            <a:gs pos="78500">
              <a:srgbClr val="80D878"/>
            </a:gs>
            <a:gs pos="57000">
              <a:srgbClr val="00B0F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676380150"/>
              </p:ext>
            </p:extLst>
          </p:nvPr>
        </p:nvGraphicFramePr>
        <p:xfrm>
          <a:off x="1115616" y="1916832"/>
          <a:ext cx="7128792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763688" y="620688"/>
            <a:ext cx="5832648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Интеративные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формы сотрудничества с родителями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22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89000">
              <a:srgbClr val="92D05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620688"/>
            <a:ext cx="864096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Семейная гостиная</a:t>
            </a:r>
            <a:endParaRPr lang="ru-RU" sz="72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47106" name="Picture 2" descr="Картинки по запросу родители и дети клипар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8823"/>
            <a:ext cx="7856914" cy="496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80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6000">
              <a:srgbClr val="FFFF00"/>
            </a:gs>
            <a:gs pos="82000">
              <a:schemeClr val="bg1">
                <a:shade val="30000"/>
                <a:satMod val="20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G:\ДИ Д\Фотографии\РАБОТА\сем гостиная\IMG_705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105892"/>
            <a:ext cx="4752528" cy="3724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G:\ДИ Д\Фотографии\РАБОТА\сем гостиная\P403052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4752528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156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>
                <a:lumMod val="75000"/>
              </a:schemeClr>
            </a:gs>
            <a:gs pos="92866">
              <a:srgbClr val="92D050"/>
            </a:gs>
            <a:gs pos="18000">
              <a:srgbClr val="FFFF0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фотоальбом\2012\январь-март\PB30021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4680520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G:\ДИ Д\Фотографии\РАБОТА\сем гостиная\P403050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852936"/>
            <a:ext cx="5040560" cy="37624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5819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9E9E89"/>
            </a:gs>
            <a:gs pos="92872">
              <a:srgbClr val="92D050"/>
            </a:gs>
            <a:gs pos="28000">
              <a:srgbClr val="FFFF00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G:\ДИ Д\Фотографии\РАБОТА\сем гостиная\P403050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4680520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G:\ДИ Д\Фотографии\РАБОТА\сем гостиная\P403051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140968"/>
            <a:ext cx="5112568" cy="3496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3076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300">
              <a:srgbClr val="4BA2C2"/>
            </a:gs>
            <a:gs pos="0">
              <a:srgbClr val="00B0F0"/>
            </a:gs>
            <a:gs pos="77000">
              <a:srgbClr val="7030A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67544"/>
            <a:ext cx="813690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Психологическая акция</a:t>
            </a:r>
            <a:endParaRPr lang="ru-RU" sz="60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pic>
        <p:nvPicPr>
          <p:cNvPr id="48130" name="Picture 2" descr="Картинки по запросу психологическая акц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683207"/>
            <a:ext cx="4680520" cy="472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91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rgbClr val="7030A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8073" y="1064930"/>
            <a:ext cx="42449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Психологическая акция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«В душе и за окном цветет весна!»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936079"/>
            <a:ext cx="5235365" cy="3921921"/>
          </a:xfrm>
          <a:prstGeom prst="rect">
            <a:avLst/>
          </a:prstGeom>
        </p:spPr>
      </p:pic>
      <p:pic>
        <p:nvPicPr>
          <p:cNvPr id="7" name="Picture 3" descr="D:\Фотографии\РАБОТА\Адаптационные занятия\гр1\P72102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64930"/>
            <a:ext cx="4171084" cy="31283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4880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rgbClr val="7030A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G:\ДИ Д\Фотографии\РАБОТА\Адаптационные занятия\гр1\SDC1269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780928"/>
            <a:ext cx="5040560" cy="3815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4BACC6">
                <a:lumMod val="40000"/>
                <a:lumOff val="60000"/>
              </a:srgb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5508104" y="1408130"/>
            <a:ext cx="27642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Психологическая акция </a:t>
            </a:r>
          </a:p>
          <a:p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Подари улыбку миру!».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514250"/>
            <a:ext cx="4840644" cy="35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5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00000">
              <a:srgbClr val="7030A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F:\ДИ Д\Фотографии\РАБОТА\P410062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4" r="-3472" b="2822"/>
          <a:stretch/>
        </p:blipFill>
        <p:spPr bwMode="auto">
          <a:xfrm>
            <a:off x="324339" y="476673"/>
            <a:ext cx="3816424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4BACC6">
                <a:lumMod val="40000"/>
                <a:lumOff val="60000"/>
              </a:srgb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F:\ДИ Д\Фотографии\РАБОТА\P410063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924944"/>
            <a:ext cx="4968552" cy="3777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4BACC6">
                <a:lumMod val="40000"/>
                <a:lumOff val="60000"/>
              </a:srgb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4716016" y="1268761"/>
            <a:ext cx="38164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Психологическая акция «Сознание боится пустоты»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09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100000">
              <a:srgbClr val="00B0F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764704"/>
            <a:ext cx="813690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Детско-родительский тренинг</a:t>
            </a:r>
            <a:endParaRPr lang="ru-RU" sz="66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pic>
        <p:nvPicPr>
          <p:cNvPr id="49154" name="Picture 2" descr="Картинки по запросу тренин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60" y="2132856"/>
            <a:ext cx="604867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63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070C0"/>
            </a:gs>
            <a:gs pos="100000">
              <a:srgbClr val="3BA56B"/>
            </a:gs>
            <a:gs pos="100000">
              <a:srgbClr val="00B0F0"/>
            </a:gs>
            <a:gs pos="0">
              <a:srgbClr val="FF0000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:\фотоальбом\Работа фото\группа 2\PA28008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4752528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504D">
                <a:lumMod val="60000"/>
                <a:lumOff val="40000"/>
              </a:srgb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2856631"/>
            <a:ext cx="4683277" cy="3794684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23848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0B0F0"/>
            </a:gs>
            <a:gs pos="1000">
              <a:srgbClr val="FF0000"/>
            </a:gs>
            <a:gs pos="100000">
              <a:srgbClr val="FF000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фотоальбом\Работа фото\группа 2\PA28005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7" t="45423" r="25120" b="321"/>
          <a:stretch/>
        </p:blipFill>
        <p:spPr bwMode="auto">
          <a:xfrm>
            <a:off x="323528" y="2780928"/>
            <a:ext cx="4896544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F:\фотоальбом\2012\январь-март\PB3002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32656"/>
            <a:ext cx="4716016" cy="3276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0596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100000">
              <a:srgbClr val="00B0F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3" r="19738"/>
          <a:stretch/>
        </p:blipFill>
        <p:spPr>
          <a:xfrm>
            <a:off x="467544" y="787990"/>
            <a:ext cx="3744416" cy="5616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D:\фотоальбом\Работа фото\группа 2\PA28008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96952"/>
            <a:ext cx="4683715" cy="34558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029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rgbClr val="CBAB48"/>
            </a:gs>
            <a:gs pos="0">
              <a:srgbClr val="FFC000"/>
            </a:gs>
            <a:gs pos="100000">
              <a:srgbClr val="0070C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476672"/>
            <a:ext cx="76328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Мониторинг заинтересованности сотрудничества </a:t>
            </a:r>
            <a:endParaRPr lang="ru-RU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родителей с дошкольным учреждением</a:t>
            </a:r>
            <a:endParaRPr lang="ru-RU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060848"/>
            <a:ext cx="8025951" cy="4279647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353676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100000">
              <a:srgbClr val="C466B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813690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Визуализация </a:t>
            </a:r>
            <a:r>
              <a:rPr lang="ru-RU" sz="4400" b="1" cap="none" spc="0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воспитательно</a:t>
            </a:r>
            <a:r>
              <a:rPr lang="ru-RU" sz="4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-образовательного процесса</a:t>
            </a:r>
            <a:endParaRPr lang="ru-RU" sz="4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  <p:pic>
        <p:nvPicPr>
          <p:cNvPr id="50182" name="Picture 6" descr="Картинки по запросу замочная скважина подглядывание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779" r="896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76872"/>
            <a:ext cx="6449300" cy="429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47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100000">
              <a:srgbClr val="C466B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фильм сад 201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9552" y="332656"/>
            <a:ext cx="8280920" cy="621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0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rgbClr val="CBAB48"/>
            </a:gs>
            <a:gs pos="0">
              <a:srgbClr val="FFC000"/>
            </a:gs>
            <a:gs pos="100000">
              <a:srgbClr val="0070C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Картинки по запросу благодарю за внимание картинки для презента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0" y="0"/>
            <a:ext cx="9331374" cy="697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89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9BAA8F7-CACD-4A2B-8606-E85A0C8C35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Анимированный вращающийся рисунок</Template>
  <TotalTime>0</TotalTime>
  <Words>165</Words>
  <Application>Microsoft Office PowerPoint</Application>
  <PresentationFormat>Экран (4:3)</PresentationFormat>
  <Paragraphs>52</Paragraphs>
  <Slides>23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Cambria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2017-08-24T03:48:33Z</dcterms:created>
  <dcterms:modified xsi:type="dcterms:W3CDTF">2017-08-27T15:13:47Z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TC018814179991</vt:lpwstr>
  </property>
</Properties>
</file>