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8" r:id="rId4"/>
    <p:sldId id="260" r:id="rId5"/>
    <p:sldId id="261" r:id="rId6"/>
    <p:sldId id="264" r:id="rId7"/>
    <p:sldId id="265" r:id="rId8"/>
    <p:sldId id="266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40" autoAdjust="0"/>
  </p:normalViewPr>
  <p:slideViewPr>
    <p:cSldViewPr>
      <p:cViewPr varScale="1">
        <p:scale>
          <a:sx n="101" d="100"/>
          <a:sy n="101" d="100"/>
        </p:scale>
        <p:origin x="-2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620688"/>
            <a:ext cx="4248472" cy="532859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Соловьева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Ирина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Николаевна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Специальность: педагогика и методика начального обучения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Место работы: ГККП «Детский сад №5 «Колосок» при отделе образования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г. Степногорск,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первой квалификационной категории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Стаж работы: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лет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20688"/>
            <a:ext cx="4320480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392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445624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 самообразования: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«Индивидуальное развитие дошкольников в процессе ознакомления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природой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4" name="Рисунок 3" descr="C:\Users\123\Desktop\Фото\DSC0228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912768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000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712968" cy="2592288"/>
          </a:xfrm>
        </p:spPr>
        <p:txBody>
          <a:bodyPr>
            <a:noAutofit/>
          </a:bodyPr>
          <a:lstStyle/>
          <a:p>
            <a:pPr indent="449580"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latin typeface="Times New Roman"/>
                <a:ea typeface="Times New Roman"/>
                <a:cs typeface="Times New Roman"/>
              </a:rPr>
              <a:t>Актуальность темы </a:t>
            </a:r>
            <a:r>
              <a:rPr lang="ru-RU" sz="1800" b="1" dirty="0">
                <a:latin typeface="Times New Roman"/>
                <a:ea typeface="Times New Roman"/>
                <a:cs typeface="Times New Roman"/>
              </a:rPr>
              <a:t>заключается в том, что в современном мире ухудшается экологическая культура людей. Именно поэтому нужно особое внимание уделить экологическому воспитанию дошкольников. Наука педагогика прошла длинный путь развития, чтобы предложить нам различные средства и способы для развития познавательной сферы дошкольников, одно из них ознакомление с природой. Родная природа – это лучший источник  из которого ребёнок черпает свои первые знания, впечатления опыт.</a:t>
            </a:r>
            <a:endParaRPr lang="ru-RU" sz="1600" b="1" dirty="0">
              <a:ea typeface="Calibri"/>
              <a:cs typeface="Times New Roman"/>
            </a:endParaRPr>
          </a:p>
          <a:p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8919"/>
            <a:ext cx="6984776" cy="4048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906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1437"/>
            <a:ext cx="3672408" cy="263691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знакомление дошкольников с природой способствует формированию основ экологического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мировоззрения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 культуры через различные виды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деятельности.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236006000018\Desktop\20170614_1035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2"/>
            <a:ext cx="4490635" cy="259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598139" y="2748463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Обеспечивает правильную ориентировку в окружающем мире.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Развивает речь, мышление, воображение, память, знание о предметах и явлениях природы,  понятия о взаимосвязях и взаимозависимости всех компонентов природы.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Правильно организованное экологическое воспитание значимо для развития у ребенка коммуникативной, познавательной, творческой компетентностей и личностного развития ребенка</a:t>
            </a:r>
          </a:p>
          <a:p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4480"/>
            <a:ext cx="4579761" cy="2583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90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" y="188640"/>
            <a:ext cx="8229600" cy="18722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работе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использую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методы 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приемы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 индивидуальному развитию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дошкольников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при помощи  дидактических игр, экологических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схем,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знаков.</a:t>
            </a:r>
          </a:p>
        </p:txBody>
      </p:sp>
      <p:pic>
        <p:nvPicPr>
          <p:cNvPr id="3076" name="Picture 4" descr="C:\Users\Владелец\Desktop\ира\DSC023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79" y="1988840"/>
            <a:ext cx="4237697" cy="31782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437" y="3356992"/>
            <a:ext cx="4524022" cy="33873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3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4464496" cy="653049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300" b="1" dirty="0" smtClean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 работе по ознакомлению с природой </a:t>
            </a:r>
            <a:r>
              <a:rPr lang="ru-RU" sz="4300" b="1" dirty="0" smtClean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применяю </a:t>
            </a: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разнообразные виды деятельности:</a:t>
            </a:r>
            <a:endParaRPr lang="ru-RU" sz="25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Практическую </a:t>
            </a:r>
            <a:endParaRPr lang="ru-RU" sz="25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5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Опытно-исследовательскую</a:t>
            </a:r>
            <a:endParaRPr lang="ru-RU" sz="25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5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Познавательно-развивающую</a:t>
            </a:r>
            <a:endParaRPr lang="ru-RU" sz="25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5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Художественно-продуктивную</a:t>
            </a:r>
            <a:endParaRPr lang="ru-RU" sz="25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5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Развлекательно-игровую</a:t>
            </a:r>
            <a:endParaRPr lang="ru-RU" sz="25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300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 </a:t>
            </a:r>
            <a:endParaRPr lang="ru-RU" sz="25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" name="Picture 5" descr="J:\фото шарики\DSC023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340768"/>
            <a:ext cx="4799366" cy="3938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017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9251" y="166957"/>
            <a:ext cx="3981128" cy="659735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 работе с детьми </a:t>
            </a:r>
            <a:r>
              <a:rPr lang="ru-RU" b="1" dirty="0" smtClean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важно соблюдать </a:t>
            </a: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общие дидактические принципы:</a:t>
            </a:r>
            <a:endParaRPr lang="ru-RU" sz="20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Times New Roman"/>
              </a:rPr>
              <a:t>Системность </a:t>
            </a:r>
            <a:endParaRPr lang="ru-RU" sz="20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0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Последовательность </a:t>
            </a:r>
            <a:endParaRPr lang="ru-RU" sz="20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0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Наглядность </a:t>
            </a:r>
            <a:endParaRPr lang="ru-RU" sz="20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0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Оптимальность</a:t>
            </a:r>
            <a:endParaRPr lang="ru-RU" sz="20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0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Научность</a:t>
            </a:r>
            <a:endParaRPr lang="ru-RU" sz="2000" dirty="0" smtClean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0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Креативность</a:t>
            </a:r>
            <a:endParaRPr lang="ru-RU" sz="2000" dirty="0"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↓</a:t>
            </a:r>
            <a:endParaRPr lang="ru-RU" sz="20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n w="10541" cap="flat" cmpd="sng" algn="ctr">
                  <a:solidFill>
                    <a:srgbClr val="4579B8"/>
                  </a:solidFill>
                  <a:prstDash val="solid"/>
                  <a:round/>
                </a:ln>
                <a:gradFill>
                  <a:gsLst>
                    <a:gs pos="0">
                      <a:srgbClr val="BED3F9"/>
                    </a:gs>
                    <a:gs pos="9000">
                      <a:srgbClr val="9EC1FF"/>
                    </a:gs>
                    <a:gs pos="50000">
                      <a:srgbClr val="003692"/>
                    </a:gs>
                    <a:gs pos="79000">
                      <a:srgbClr val="9EC1FF"/>
                    </a:gs>
                    <a:gs pos="100000">
                      <a:srgbClr val="BED3F9"/>
                    </a:gs>
                  </a:gsLst>
                  <a:lin ang="5400000" scaled="0"/>
                </a:gradFill>
                <a:ea typeface="Calibri"/>
                <a:cs typeface="Calibri"/>
              </a:rPr>
              <a:t>Учет возрастных особенностей</a:t>
            </a:r>
            <a:endParaRPr lang="ru-RU" sz="20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G:\Фото\DSC0204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6957"/>
            <a:ext cx="4021992" cy="3115806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86" y="3573016"/>
            <a:ext cx="4073665" cy="3055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99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фото для брошюры\DSC018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56003"/>
            <a:ext cx="4917772" cy="36883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496944" cy="374441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</a:rPr>
              <a:t>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Ожидаемый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результат</a:t>
            </a:r>
          </a:p>
          <a:p>
            <a:pPr marL="0" indent="0">
              <a:buNone/>
            </a:pPr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использования экологических игр и пособий на  занятиях и в свободное время, убеждают в том, что создаются благоприятные условия для развития познавательных способностей детей (память, мышление, воображение, речь, личностные качества), что необходимо для полноценной подготовки дошкольников к обучению в школе. В результате улучшаются качественные показатели учебно-воспитательного процесса.</a:t>
            </a:r>
          </a:p>
          <a:p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282965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70371" y="2564904"/>
            <a:ext cx="840326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внимание!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9727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281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Соловьева  Ирина Николаевна Специальность: педагогика и методика начального обучения Место работы: ГККП «Детский сад №5 «Колосок» при отделе образования  г. Степногорск,  воспитатель первой квалификационной категории Стаж работы: 30 лет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236006000018</cp:lastModifiedBy>
  <cp:revision>31</cp:revision>
  <dcterms:created xsi:type="dcterms:W3CDTF">2017-04-24T07:20:35Z</dcterms:created>
  <dcterms:modified xsi:type="dcterms:W3CDTF">2017-08-23T08:24:33Z</dcterms:modified>
</cp:coreProperties>
</file>